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79" r:id="rId19"/>
    <p:sldId id="280" r:id="rId20"/>
    <p:sldId id="281" r:id="rId21"/>
    <p:sldId id="283" r:id="rId22"/>
    <p:sldId id="284" r:id="rId23"/>
    <p:sldId id="287" r:id="rId24"/>
    <p:sldId id="288" r:id="rId25"/>
    <p:sldId id="289" r:id="rId26"/>
    <p:sldId id="290" r:id="rId27"/>
    <p:sldId id="291" r:id="rId28"/>
    <p:sldId id="292" r:id="rId29"/>
    <p:sldId id="294" r:id="rId30"/>
    <p:sldId id="296" r:id="rId31"/>
    <p:sldId id="305" r:id="rId32"/>
    <p:sldId id="298" r:id="rId33"/>
    <p:sldId id="297" r:id="rId34"/>
    <p:sldId id="300" r:id="rId35"/>
    <p:sldId id="301" r:id="rId36"/>
    <p:sldId id="302" r:id="rId37"/>
    <p:sldId id="304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90203" autoAdjust="0"/>
  </p:normalViewPr>
  <p:slideViewPr>
    <p:cSldViewPr>
      <p:cViewPr>
        <p:scale>
          <a:sx n="90" d="100"/>
          <a:sy n="90" d="100"/>
        </p:scale>
        <p:origin x="1062" y="-215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112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260F6-4728-47B1-9F09-195F71AAD96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9192E-27CE-4B4C-A926-350CF277B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5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4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pPr marL="362356" marR="5177" indent="-234238">
              <a:buClr>
                <a:srgbClr val="993333"/>
              </a:buClr>
              <a:buFont typeface="Trebuchet MS"/>
              <a:buChar char="▪"/>
              <a:tabLst>
                <a:tab pos="363003" algn="l"/>
              </a:tabLst>
            </a:pPr>
            <a:r>
              <a:rPr lang="en-US" spc="-15" dirty="0"/>
              <a:t>As</a:t>
            </a:r>
            <a:r>
              <a:rPr lang="en-US" dirty="0" smtClean="0"/>
              <a:t> a </a:t>
            </a:r>
            <a:r>
              <a:rPr lang="en-US" spc="-5" dirty="0"/>
              <a:t>manager</a:t>
            </a:r>
            <a:r>
              <a:rPr lang="en-US" dirty="0" smtClean="0"/>
              <a:t>,</a:t>
            </a:r>
            <a:r>
              <a:rPr lang="en-US" spc="5" dirty="0"/>
              <a:t> </a:t>
            </a:r>
            <a:r>
              <a:rPr lang="en-US" spc="-5" dirty="0"/>
              <a:t>wha</a:t>
            </a:r>
            <a:r>
              <a:rPr lang="en-US" dirty="0" smtClean="0"/>
              <a:t>t </a:t>
            </a:r>
            <a:r>
              <a:rPr lang="en-US" spc="-5" dirty="0"/>
              <a:t>type</a:t>
            </a:r>
            <a:r>
              <a:rPr lang="en-US" dirty="0" smtClean="0"/>
              <a:t>s</a:t>
            </a:r>
            <a:r>
              <a:rPr lang="en-US" spc="20" dirty="0"/>
              <a:t> </a:t>
            </a:r>
            <a:r>
              <a:rPr lang="en-US" spc="-15" dirty="0"/>
              <a:t>of</a:t>
            </a:r>
            <a:r>
              <a:rPr lang="en-US" dirty="0" smtClean="0"/>
              <a:t> situatio</a:t>
            </a:r>
            <a:r>
              <a:rPr lang="en-US" spc="-20" dirty="0"/>
              <a:t>n</a:t>
            </a:r>
            <a:r>
              <a:rPr lang="en-US" spc="-10" dirty="0"/>
              <a:t>s</a:t>
            </a:r>
            <a:r>
              <a:rPr lang="en-US" spc="31" dirty="0"/>
              <a:t> </a:t>
            </a:r>
            <a:r>
              <a:rPr lang="en-US" spc="-20" dirty="0"/>
              <a:t>p</a:t>
            </a:r>
            <a:r>
              <a:rPr lang="en-US" spc="-25" dirty="0"/>
              <a:t>o</a:t>
            </a:r>
            <a:r>
              <a:rPr lang="en-US" dirty="0" smtClean="0"/>
              <a:t>se</a:t>
            </a:r>
            <a:r>
              <a:rPr lang="en-US" spc="15" dirty="0"/>
              <a:t> </a:t>
            </a:r>
            <a:r>
              <a:rPr lang="en-US" spc="-5" dirty="0"/>
              <a:t>challen</a:t>
            </a:r>
            <a:r>
              <a:rPr lang="en-US" spc="-15" dirty="0"/>
              <a:t>g</a:t>
            </a:r>
            <a:r>
              <a:rPr lang="en-US" spc="-5" dirty="0"/>
              <a:t>e</a:t>
            </a:r>
            <a:r>
              <a:rPr lang="en-US" dirty="0" smtClean="0"/>
              <a:t>s</a:t>
            </a:r>
            <a:r>
              <a:rPr lang="en-US" spc="31" dirty="0"/>
              <a:t> </a:t>
            </a:r>
            <a:r>
              <a:rPr lang="en-US" spc="-5" dirty="0"/>
              <a:t>in admi</a:t>
            </a:r>
            <a:r>
              <a:rPr lang="en-US" spc="-10" dirty="0"/>
              <a:t>n</a:t>
            </a:r>
            <a:r>
              <a:rPr lang="en-US" spc="-5" dirty="0"/>
              <a:t>isterin</a:t>
            </a:r>
            <a:r>
              <a:rPr lang="en-US" dirty="0" smtClean="0"/>
              <a:t>g</a:t>
            </a:r>
            <a:r>
              <a:rPr lang="en-US" spc="20" dirty="0"/>
              <a:t> </a:t>
            </a:r>
            <a:r>
              <a:rPr lang="en-US" spc="-5" dirty="0"/>
              <a:t>empl</a:t>
            </a:r>
            <a:r>
              <a:rPr lang="en-US" spc="-10" dirty="0"/>
              <a:t>o</a:t>
            </a:r>
            <a:r>
              <a:rPr lang="en-US" spc="-5" dirty="0"/>
              <a:t>ymen</a:t>
            </a:r>
            <a:r>
              <a:rPr lang="en-US" dirty="0" smtClean="0"/>
              <a:t>t</a:t>
            </a:r>
            <a:r>
              <a:rPr lang="en-US" spc="15" dirty="0"/>
              <a:t> </a:t>
            </a:r>
            <a:r>
              <a:rPr lang="en-US" dirty="0" smtClean="0"/>
              <a:t>laws</a:t>
            </a:r>
            <a:r>
              <a:rPr lang="en-US" spc="20" dirty="0"/>
              <a:t> </a:t>
            </a:r>
            <a:r>
              <a:rPr lang="en-US" spc="-5" dirty="0"/>
              <a:t>an</a:t>
            </a:r>
            <a:r>
              <a:rPr lang="en-US" dirty="0" smtClean="0"/>
              <a:t>d</a:t>
            </a:r>
            <a:r>
              <a:rPr lang="en-US" spc="-5" dirty="0"/>
              <a:t> </a:t>
            </a:r>
            <a:r>
              <a:rPr lang="en-US" spc="-20" dirty="0"/>
              <a:t>p</a:t>
            </a:r>
            <a:r>
              <a:rPr lang="en-US" spc="-25" dirty="0"/>
              <a:t>o</a:t>
            </a:r>
            <a:r>
              <a:rPr lang="en-US" dirty="0" smtClean="0"/>
              <a:t>licies</a:t>
            </a:r>
            <a:r>
              <a:rPr lang="en-US" spc="25" dirty="0"/>
              <a:t> </a:t>
            </a:r>
            <a:r>
              <a:rPr lang="en-US" spc="-5" dirty="0"/>
              <a:t>accurately?</a:t>
            </a:r>
          </a:p>
          <a:p>
            <a:pPr marL="865773" lvl="1" indent="-302826">
              <a:spcBef>
                <a:spcPts val="1243"/>
              </a:spcBef>
              <a:buFont typeface="Trebuchet MS"/>
              <a:buChar char="—"/>
              <a:tabLst>
                <a:tab pos="866420" algn="l"/>
              </a:tabLst>
            </a:pPr>
            <a:r>
              <a:rPr lang="en-US" sz="2000" spc="-5" dirty="0">
                <a:latin typeface="Trebuchet MS"/>
                <a:cs typeface="Trebuchet MS"/>
              </a:rPr>
              <a:t>Wha</a:t>
            </a:r>
            <a:r>
              <a:rPr lang="en-US" sz="2000" dirty="0">
                <a:latin typeface="Trebuchet MS"/>
                <a:cs typeface="Trebuchet MS"/>
              </a:rPr>
              <a:t>t</a:t>
            </a:r>
            <a:r>
              <a:rPr lang="en-US" sz="2000" spc="-36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c</a:t>
            </a:r>
            <a:r>
              <a:rPr lang="en-US" sz="2000" spc="5" dirty="0">
                <a:latin typeface="Trebuchet MS"/>
                <a:cs typeface="Trebuchet MS"/>
              </a:rPr>
              <a:t>a</a:t>
            </a:r>
            <a:r>
              <a:rPr lang="en-US" sz="2000" spc="-5" dirty="0">
                <a:latin typeface="Trebuchet MS"/>
                <a:cs typeface="Trebuchet MS"/>
              </a:rPr>
              <a:t>use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2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th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bel</a:t>
            </a:r>
            <a:r>
              <a:rPr lang="en-US" sz="2000" spc="-10" dirty="0">
                <a:latin typeface="Trebuchet MS"/>
                <a:cs typeface="Trebuchet MS"/>
              </a:rPr>
              <a:t>l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dirty="0">
                <a:latin typeface="Trebuchet MS"/>
                <a:cs typeface="Trebuchet MS"/>
              </a:rPr>
              <a:t>o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go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off?</a:t>
            </a:r>
          </a:p>
          <a:p>
            <a:pPr marL="865773" lvl="1" indent="-302826">
              <a:spcBef>
                <a:spcPts val="1223"/>
              </a:spcBef>
              <a:buFont typeface="Trebuchet MS"/>
              <a:buChar char="—"/>
              <a:tabLst>
                <a:tab pos="866420" algn="l"/>
              </a:tabLst>
            </a:pPr>
            <a:r>
              <a:rPr lang="en-US" sz="2000" spc="-5" dirty="0">
                <a:latin typeface="Trebuchet MS"/>
                <a:cs typeface="Trebuchet MS"/>
              </a:rPr>
              <a:t>Wha</a:t>
            </a:r>
            <a:r>
              <a:rPr lang="en-US" sz="2000" dirty="0">
                <a:latin typeface="Trebuchet MS"/>
                <a:cs typeface="Trebuchet MS"/>
              </a:rPr>
              <a:t>t</a:t>
            </a:r>
            <a:r>
              <a:rPr lang="en-US" sz="2000" spc="-36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present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red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flag</a:t>
            </a:r>
            <a:r>
              <a:rPr lang="en-US" sz="2000" spc="5" dirty="0">
                <a:latin typeface="Trebuchet MS"/>
                <a:cs typeface="Trebuchet MS"/>
              </a:rPr>
              <a:t>s</a:t>
            </a:r>
            <a:r>
              <a:rPr lang="en-US" sz="2000" dirty="0">
                <a:latin typeface="Trebuchet MS"/>
                <a:cs typeface="Trebuchet MS"/>
              </a:rPr>
              <a:t>?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552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0625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3921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2112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2331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0493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3483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3345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9509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051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844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4897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8394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98175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8475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5481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6190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1910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68857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6641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825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253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46679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3586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90057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25380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34172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51605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4848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940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84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730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1658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983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927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940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0400" y="6304002"/>
            <a:ext cx="2926079" cy="377026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Essentials of Management</a:t>
            </a:r>
          </a:p>
          <a:p>
            <a:r>
              <a:rPr lang="en-US" sz="1050" dirty="0" smtClean="0"/>
              <a:t>Day 2: Laws and Policies</a:t>
            </a:r>
            <a:endParaRPr lang="en-US" dirty="0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333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0400" y="6304002"/>
            <a:ext cx="2926079" cy="377026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Essentials of Management</a:t>
            </a:r>
          </a:p>
          <a:p>
            <a:r>
              <a:rPr lang="en-US" sz="1050" dirty="0" smtClean="0"/>
              <a:t>Day 2: Laws and Policies</a:t>
            </a:r>
            <a:endParaRPr lang="en-US" dirty="0" smtClean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333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333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4058" y="6162294"/>
            <a:ext cx="8225155" cy="0"/>
          </a:xfrm>
          <a:custGeom>
            <a:avLst/>
            <a:gdLst/>
            <a:ahLst/>
            <a:cxnLst/>
            <a:rect l="l" t="t" r="r" b="b"/>
            <a:pathLst>
              <a:path w="8225155">
                <a:moveTo>
                  <a:pt x="0" y="0"/>
                </a:moveTo>
                <a:lnTo>
                  <a:pt x="822502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249936"/>
            <a:ext cx="8231505" cy="0"/>
          </a:xfrm>
          <a:custGeom>
            <a:avLst/>
            <a:gdLst/>
            <a:ahLst/>
            <a:cxnLst/>
            <a:rect l="l" t="t" r="r" b="b"/>
            <a:pathLst>
              <a:path w="8231505">
                <a:moveTo>
                  <a:pt x="0" y="0"/>
                </a:moveTo>
                <a:lnTo>
                  <a:pt x="8231124" y="0"/>
                </a:lnTo>
              </a:path>
            </a:pathLst>
          </a:custGeom>
          <a:ln w="6400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3618" y="370874"/>
            <a:ext cx="8036763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9333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160" y="1101751"/>
            <a:ext cx="8253679" cy="478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0400" y="6304002"/>
            <a:ext cx="2926079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Essentials of Management</a:t>
            </a:r>
          </a:p>
          <a:p>
            <a:r>
              <a:rPr lang="en-US" sz="1200" dirty="0" smtClean="0"/>
              <a:t>Day 2: Laws and Policies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46769" y="6525793"/>
            <a:ext cx="170179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pic>
        <p:nvPicPr>
          <p:cNvPr id="10" name="圖片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18" y="6264625"/>
            <a:ext cx="2368090" cy="4008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ies.mit.edu/policies-procedures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mit.edu/ombud/" TargetMode="External"/><Relationship Id="rId5" Type="http://schemas.openxmlformats.org/officeDocument/2006/relationships/hyperlink" Target="http://hr.mit.edu/staff/Human-Resources-Officers" TargetMode="External"/><Relationship Id="rId4" Type="http://schemas.openxmlformats.org/officeDocument/2006/relationships/hyperlink" Target="https://hr.mit.edu/fmla/manage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7516" y="2961060"/>
            <a:ext cx="591121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Wha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very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T </a:t>
            </a:r>
            <a:r>
              <a:rPr sz="2000" spc="-5" dirty="0">
                <a:latin typeface="Trebuchet MS"/>
                <a:cs typeface="Trebuchet MS"/>
              </a:rPr>
              <a:t>Mana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dirty="0">
                <a:latin typeface="Trebuchet MS"/>
                <a:cs typeface="Trebuchet MS"/>
              </a:rPr>
              <a:t>ould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Know: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mployment L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Polic</a:t>
            </a:r>
            <a:r>
              <a:rPr sz="2000" spc="-5" dirty="0">
                <a:latin typeface="Trebuchet MS"/>
                <a:cs typeface="Trebuchet MS"/>
              </a:rPr>
              <a:t>ies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5266" y="2112261"/>
            <a:ext cx="6263005" cy="698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800" b="1" spc="-25" dirty="0">
                <a:solidFill>
                  <a:srgbClr val="993333"/>
                </a:solidFill>
                <a:latin typeface="Trebuchet MS"/>
                <a:cs typeface="Trebuchet MS"/>
              </a:rPr>
              <a:t>Ma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n</a:t>
            </a:r>
            <a:r>
              <a:rPr sz="2800" b="1" spc="-20" dirty="0">
                <a:solidFill>
                  <a:srgbClr val="993333"/>
                </a:solidFill>
                <a:latin typeface="Trebuchet MS"/>
                <a:cs typeface="Trebuchet MS"/>
              </a:rPr>
              <a:t>agement</a:t>
            </a:r>
            <a:r>
              <a:rPr sz="28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20" dirty="0">
                <a:solidFill>
                  <a:srgbClr val="993333"/>
                </a:solidFill>
                <a:latin typeface="Trebuchet MS"/>
                <a:cs typeface="Trebuchet MS"/>
              </a:rPr>
              <a:t>and</a:t>
            </a:r>
            <a:r>
              <a:rPr sz="28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Leadership</a:t>
            </a:r>
            <a:r>
              <a:rPr sz="2800" b="1" spc="-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at</a:t>
            </a:r>
            <a:r>
              <a:rPr sz="28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20" dirty="0">
                <a:solidFill>
                  <a:srgbClr val="993333"/>
                </a:solidFill>
                <a:latin typeface="Trebuchet MS"/>
                <a:cs typeface="Trebuchet MS"/>
              </a:rPr>
              <a:t>M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I</a:t>
            </a:r>
            <a:r>
              <a:rPr sz="2800" b="1" spc="-20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800" b="1" spc="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— Essentials</a:t>
            </a:r>
            <a:r>
              <a:rPr sz="2800" b="1" spc="-2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of</a:t>
            </a:r>
            <a:r>
              <a:rPr sz="28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993333"/>
                </a:solidFill>
                <a:latin typeface="Trebuchet MS"/>
                <a:cs typeface="Trebuchet MS"/>
              </a:rPr>
              <a:t>Ma</a:t>
            </a:r>
            <a:r>
              <a:rPr sz="2800" b="1" spc="-15" dirty="0">
                <a:solidFill>
                  <a:srgbClr val="993333"/>
                </a:solidFill>
                <a:latin typeface="Trebuchet MS"/>
                <a:cs typeface="Trebuchet MS"/>
              </a:rPr>
              <a:t>naging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6754" y="4202196"/>
            <a:ext cx="1482446" cy="433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dirty="0" smtClean="0">
                <a:latin typeface="Trebuchet MS"/>
                <a:cs typeface="Trebuchet MS"/>
              </a:rPr>
              <a:t>February 14, 2019</a:t>
            </a:r>
            <a:endParaRPr sz="1200" dirty="0">
              <a:latin typeface="Trebuchet MS"/>
              <a:cs typeface="Trebuchet MS"/>
            </a:endParaRPr>
          </a:p>
          <a:p>
            <a:pPr marL="12700" marR="280035">
              <a:lnSpc>
                <a:spcPct val="134600"/>
              </a:lnSpc>
            </a:pPr>
            <a:r>
              <a:rPr sz="1200" spc="-10" dirty="0" smtClean="0">
                <a:latin typeface="Trebuchet MS"/>
                <a:cs typeface="Trebuchet MS"/>
              </a:rPr>
              <a:t>Jodie</a:t>
            </a:r>
            <a:r>
              <a:rPr sz="1200" dirty="0" smtClean="0">
                <a:latin typeface="Trebuchet MS"/>
                <a:cs typeface="Trebuchet MS"/>
              </a:rPr>
              <a:t> </a:t>
            </a:r>
            <a:r>
              <a:rPr sz="1200" spc="-5" dirty="0" smtClean="0">
                <a:latin typeface="Trebuchet MS"/>
                <a:cs typeface="Trebuchet MS"/>
              </a:rPr>
              <a:t>Nosiglia</a:t>
            </a:r>
            <a:endParaRPr sz="12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1543" y="373025"/>
            <a:ext cx="7750809" cy="4015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Bes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P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ractices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Avoi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d Discrim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inat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i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on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45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Hav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busi</a:t>
            </a:r>
            <a:r>
              <a:rPr sz="2400" spc="-15" dirty="0">
                <a:latin typeface="Trebuchet MS"/>
                <a:cs typeface="Trebuchet MS"/>
              </a:rPr>
              <a:t>n</a:t>
            </a:r>
            <a:r>
              <a:rPr sz="2400" spc="-20" dirty="0">
                <a:latin typeface="Trebuchet MS"/>
                <a:cs typeface="Trebuchet MS"/>
              </a:rPr>
              <a:t>es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ratio</a:t>
            </a:r>
            <a:r>
              <a:rPr sz="2400" spc="-15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al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al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decisi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ns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Treat</a:t>
            </a:r>
            <a:r>
              <a:rPr sz="2400" spc="-5" dirty="0">
                <a:latin typeface="Trebuchet MS"/>
                <a:cs typeface="Trebuchet MS"/>
              </a:rPr>
              <a:t> 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fairly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ug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necessaril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alike</a:t>
            </a:r>
            <a:endParaRPr sz="2400">
              <a:latin typeface="Trebuchet MS"/>
              <a:cs typeface="Trebuchet MS"/>
            </a:endParaRPr>
          </a:p>
          <a:p>
            <a:pPr marL="242570" marR="77978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Ad</a:t>
            </a:r>
            <a:r>
              <a:rPr sz="2400" spc="-15" dirty="0">
                <a:latin typeface="Trebuchet MS"/>
                <a:cs typeface="Trebuchet MS"/>
              </a:rPr>
              <a:t>dress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ividua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perfo</a:t>
            </a:r>
            <a:r>
              <a:rPr sz="2400" dirty="0">
                <a:latin typeface="Trebuchet MS"/>
                <a:cs typeface="Trebuchet MS"/>
              </a:rPr>
              <a:t>rmance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issue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mp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ly, </a:t>
            </a:r>
            <a:r>
              <a:rPr sz="2400" spc="-5" dirty="0">
                <a:latin typeface="Trebuchet MS"/>
                <a:cs typeface="Trebuchet MS"/>
              </a:rPr>
              <a:t>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nestly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2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jec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ively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privately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respectfully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Be</a:t>
            </a:r>
            <a:r>
              <a:rPr sz="2400" spc="-5" dirty="0">
                <a:latin typeface="Trebuchet MS"/>
                <a:cs typeface="Trebuchet MS"/>
              </a:rPr>
              <a:t> a</a:t>
            </a:r>
            <a:r>
              <a:rPr sz="2400" spc="5" dirty="0">
                <a:latin typeface="Trebuchet MS"/>
                <a:cs typeface="Trebuchet MS"/>
              </a:rPr>
              <a:t>w</a:t>
            </a:r>
            <a:r>
              <a:rPr sz="2400" spc="-5" dirty="0">
                <a:latin typeface="Trebuchet MS"/>
                <a:cs typeface="Trebuchet MS"/>
              </a:rPr>
              <a:t>ar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we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supervis</a:t>
            </a:r>
            <a:r>
              <a:rPr sz="2400" spc="-30" dirty="0">
                <a:latin typeface="Trebuchet MS"/>
                <a:cs typeface="Trebuchet MS"/>
              </a:rPr>
              <a:t>o</a:t>
            </a:r>
            <a:r>
              <a:rPr sz="2400" spc="-15" dirty="0">
                <a:latin typeface="Trebuchet MS"/>
                <a:cs typeface="Trebuchet MS"/>
              </a:rPr>
              <a:t>ry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role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Minimiz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impac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perso</a:t>
            </a:r>
            <a:r>
              <a:rPr sz="2400" spc="-5" dirty="0">
                <a:latin typeface="Trebuchet MS"/>
                <a:cs typeface="Trebuchet MS"/>
              </a:rPr>
              <a:t>na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likes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dislikes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Documen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actio</a:t>
            </a:r>
            <a:r>
              <a:rPr sz="2400" spc="-10" dirty="0">
                <a:latin typeface="Trebuchet MS"/>
                <a:cs typeface="Trebuchet MS"/>
              </a:rPr>
              <a:t>ns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whe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ap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spc="-15" dirty="0">
                <a:latin typeface="Trebuchet MS"/>
                <a:cs typeface="Trebuchet MS"/>
              </a:rPr>
              <a:t>ro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riate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W</a:t>
            </a:r>
            <a:r>
              <a:rPr spc="-10" dirty="0"/>
              <a:t>h</a:t>
            </a:r>
            <a:r>
              <a:rPr dirty="0"/>
              <a:t>at</a:t>
            </a:r>
            <a:r>
              <a:rPr spc="-5" dirty="0"/>
              <a:t> </a:t>
            </a:r>
            <a:r>
              <a:rPr spc="-20" dirty="0"/>
              <a:t>Shoul</a:t>
            </a:r>
            <a:r>
              <a:rPr spc="-15" dirty="0"/>
              <a:t>d</a:t>
            </a:r>
            <a:r>
              <a:rPr spc="5" dirty="0"/>
              <a:t> </a:t>
            </a:r>
            <a:r>
              <a:rPr spc="-5" dirty="0"/>
              <a:t>Yo</a:t>
            </a:r>
            <a:r>
              <a:rPr dirty="0"/>
              <a:t>u </a:t>
            </a:r>
            <a:r>
              <a:rPr spc="-15" dirty="0"/>
              <a:t>Do?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3864" y="1106577"/>
            <a:ext cx="7992109" cy="243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wal</a:t>
            </a:r>
            <a:r>
              <a:rPr sz="2400" dirty="0">
                <a:latin typeface="Trebuchet MS"/>
                <a:cs typeface="Trebuchet MS"/>
              </a:rPr>
              <a:t>k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cubicl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one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y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ur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direc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reports.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You </a:t>
            </a:r>
            <a:r>
              <a:rPr sz="2400" dirty="0">
                <a:latin typeface="Trebuchet MS"/>
                <a:cs typeface="Trebuchet MS"/>
              </a:rPr>
              <a:t>see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ha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sted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 p</a:t>
            </a:r>
            <a:r>
              <a:rPr sz="2400" spc="-15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a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partiall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naked woma</a:t>
            </a:r>
            <a:r>
              <a:rPr sz="2400" dirty="0">
                <a:latin typeface="Trebuchet MS"/>
                <a:cs typeface="Trebuchet MS"/>
              </a:rPr>
              <a:t>n on</a:t>
            </a:r>
            <a:r>
              <a:rPr sz="2400" spc="-5" dirty="0">
                <a:latin typeface="Trebuchet MS"/>
                <a:cs typeface="Trebuchet MS"/>
              </a:rPr>
              <a:t> 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side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uter.</a:t>
            </a:r>
            <a:endParaRPr sz="2400">
              <a:latin typeface="Trebuchet MS"/>
              <a:cs typeface="Trebuchet MS"/>
            </a:endParaRPr>
          </a:p>
          <a:p>
            <a:pPr marL="750570" indent="-303530">
              <a:lnSpc>
                <a:spcPct val="100000"/>
              </a:lnSpc>
              <a:spcBef>
                <a:spcPts val="1215"/>
              </a:spcBef>
              <a:buFont typeface="Trebuchet MS"/>
              <a:buAutoNum type="arabicPeriod"/>
              <a:tabLst>
                <a:tab pos="751205" algn="l"/>
              </a:tabLst>
            </a:pP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eve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bee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si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spc="-5" dirty="0">
                <a:latin typeface="Trebuchet MS"/>
                <a:cs typeface="Trebuchet MS"/>
              </a:rPr>
              <a:t>ati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like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750570" indent="-303530">
              <a:lnSpc>
                <a:spcPct val="100000"/>
              </a:lnSpc>
              <a:spcBef>
                <a:spcPts val="1200"/>
              </a:spcBef>
              <a:buFont typeface="Trebuchet MS"/>
              <a:buAutoNum type="arabicPeriod"/>
              <a:tabLst>
                <a:tab pos="751205" algn="l"/>
              </a:tabLst>
            </a:pP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di</a:t>
            </a:r>
            <a:r>
              <a:rPr sz="2000" dirty="0">
                <a:latin typeface="Trebuchet MS"/>
                <a:cs typeface="Trebuchet MS"/>
              </a:rPr>
              <a:t>d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do?</a:t>
            </a:r>
            <a:endParaRPr sz="2000">
              <a:latin typeface="Trebuchet MS"/>
              <a:cs typeface="Trebuchet MS"/>
            </a:endParaRPr>
          </a:p>
          <a:p>
            <a:pPr marL="750570" indent="-303530">
              <a:lnSpc>
                <a:spcPct val="100000"/>
              </a:lnSpc>
              <a:spcBef>
                <a:spcPts val="1200"/>
              </a:spcBef>
              <a:buFont typeface="Trebuchet MS"/>
              <a:buAutoNum type="arabicPeriod"/>
              <a:tabLst>
                <a:tab pos="751205" algn="l"/>
              </a:tabLst>
            </a:pP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sho</a:t>
            </a:r>
            <a:r>
              <a:rPr sz="2000" spc="-5" dirty="0">
                <a:latin typeface="Trebuchet MS"/>
                <a:cs typeface="Trebuchet MS"/>
              </a:rPr>
              <a:t>ul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do?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pc="-15" dirty="0"/>
              <a:t>Legal Def</a:t>
            </a:r>
            <a:r>
              <a:rPr spc="-5" dirty="0"/>
              <a:t>init</a:t>
            </a:r>
            <a:r>
              <a:rPr dirty="0"/>
              <a:t>ion</a:t>
            </a:r>
            <a:r>
              <a:rPr spc="-4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5" dirty="0"/>
              <a:t>Se</a:t>
            </a:r>
            <a:r>
              <a:rPr spc="-10" dirty="0"/>
              <a:t>x</a:t>
            </a:r>
            <a:r>
              <a:rPr spc="-15" dirty="0"/>
              <a:t>ual</a:t>
            </a:r>
            <a:r>
              <a:rPr spc="-5" dirty="0"/>
              <a:t> </a:t>
            </a:r>
            <a:r>
              <a:rPr spc="-20" dirty="0"/>
              <a:t>H</a:t>
            </a:r>
            <a:r>
              <a:rPr spc="-10" dirty="0"/>
              <a:t>a</a:t>
            </a:r>
            <a:r>
              <a:rPr spc="-5" dirty="0"/>
              <a:t>rassment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8190" y="959718"/>
            <a:ext cx="8281034" cy="5087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latin typeface="Trebuchet MS"/>
                <a:cs typeface="Trebuchet MS"/>
              </a:rPr>
              <a:t>“</a:t>
            </a:r>
            <a:r>
              <a:rPr sz="2000" dirty="0">
                <a:latin typeface="Trebuchet MS"/>
                <a:cs typeface="Trebuchet MS"/>
              </a:rPr>
              <a:t>Sexual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har</a:t>
            </a:r>
            <a:r>
              <a:rPr sz="2000" dirty="0">
                <a:latin typeface="Trebuchet MS"/>
                <a:cs typeface="Trebuchet MS"/>
              </a:rPr>
              <a:t>as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men</a:t>
            </a:r>
            <a:r>
              <a:rPr sz="2000" spc="-1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"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define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:</a:t>
            </a:r>
          </a:p>
          <a:p>
            <a:pPr marL="242570" marR="617855" indent="-229870" algn="just">
              <a:lnSpc>
                <a:spcPct val="100000"/>
              </a:lnSpc>
              <a:spcBef>
                <a:spcPts val="1005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000" spc="-5" dirty="0">
                <a:latin typeface="Trebuchet MS"/>
                <a:cs typeface="Trebuchet MS"/>
              </a:rPr>
              <a:t>Un</a:t>
            </a:r>
            <a:r>
              <a:rPr sz="2000" spc="-10" dirty="0">
                <a:latin typeface="Trebuchet MS"/>
                <a:cs typeface="Trebuchet MS"/>
              </a:rPr>
              <a:t>w</a:t>
            </a:r>
            <a:r>
              <a:rPr sz="2000" spc="-5" dirty="0">
                <a:latin typeface="Trebuchet MS"/>
                <a:cs typeface="Trebuchet MS"/>
              </a:rPr>
              <a:t>elco</a:t>
            </a:r>
            <a:r>
              <a:rPr sz="2000" spc="10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nduc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sex</a:t>
            </a:r>
            <a:r>
              <a:rPr sz="2000" spc="-5" dirty="0">
                <a:latin typeface="Trebuchet MS"/>
                <a:cs typeface="Trebuchet MS"/>
              </a:rPr>
              <a:t>ua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nature</a:t>
            </a:r>
            <a:r>
              <a:rPr sz="2000" dirty="0">
                <a:latin typeface="Trebuchet MS"/>
                <a:cs typeface="Trebuchet MS"/>
              </a:rPr>
              <a:t>;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such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sex</a:t>
            </a:r>
            <a:r>
              <a:rPr sz="2000" spc="-5" dirty="0">
                <a:latin typeface="Trebuchet MS"/>
                <a:cs typeface="Trebuchet MS"/>
              </a:rPr>
              <a:t>ua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adv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nc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s, req</a:t>
            </a:r>
            <a:r>
              <a:rPr sz="2000" spc="-15" dirty="0">
                <a:latin typeface="Trebuchet MS"/>
                <a:cs typeface="Trebuchet MS"/>
              </a:rPr>
              <a:t>u</a:t>
            </a:r>
            <a:r>
              <a:rPr sz="2000" spc="-5" dirty="0">
                <a:latin typeface="Trebuchet MS"/>
                <a:cs typeface="Trebuchet MS"/>
              </a:rPr>
              <a:t>est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sexual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fav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rs,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other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verbal,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nonverba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ph</a:t>
            </a:r>
            <a:r>
              <a:rPr sz="2000" spc="-15" dirty="0">
                <a:latin typeface="Trebuchet MS"/>
                <a:cs typeface="Trebuchet MS"/>
              </a:rPr>
              <a:t>y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cal 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nduc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sex</a:t>
            </a:r>
            <a:r>
              <a:rPr sz="2000" spc="-5" dirty="0">
                <a:latin typeface="Trebuchet MS"/>
                <a:cs typeface="Trebuchet MS"/>
              </a:rPr>
              <a:t>ua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nature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whe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:</a:t>
            </a:r>
          </a:p>
          <a:p>
            <a:pPr marL="756285" marR="93980" lvl="1" indent="-286385">
              <a:lnSpc>
                <a:spcPct val="100000"/>
              </a:lnSpc>
              <a:spcBef>
                <a:spcPts val="1005"/>
              </a:spcBef>
              <a:buFont typeface="Trebuchet MS"/>
              <a:buChar char="—"/>
              <a:tabLst>
                <a:tab pos="756920" algn="l"/>
              </a:tabLst>
            </a:pPr>
            <a:r>
              <a:rPr sz="1800" dirty="0">
                <a:latin typeface="Trebuchet MS"/>
                <a:cs typeface="Trebuchet MS"/>
              </a:rPr>
              <a:t>Sub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ssi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such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5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uc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 </a:t>
            </a:r>
            <a:r>
              <a:rPr sz="1800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lang="en-US" sz="1800" spc="-5" dirty="0" smtClean="0">
                <a:latin typeface="Trebuchet MS"/>
                <a:cs typeface="Trebuchet MS"/>
              </a:rPr>
              <a:t>a</a:t>
            </a:r>
            <a:r>
              <a:rPr sz="1800" spc="-5" dirty="0" smtClean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iti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 e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dirty="0">
                <a:latin typeface="Trebuchet MS"/>
                <a:cs typeface="Trebuchet MS"/>
              </a:rPr>
              <a:t>p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y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en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 aca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c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stand</a:t>
            </a:r>
            <a:r>
              <a:rPr sz="1800" spc="-5" dirty="0">
                <a:latin typeface="Trebuchet MS"/>
                <a:cs typeface="Trebuchet MS"/>
              </a:rPr>
              <a:t>ing</a:t>
            </a:r>
            <a:r>
              <a:rPr sz="1800" dirty="0">
                <a:latin typeface="Trebuchet MS"/>
                <a:cs typeface="Trebuchet MS"/>
              </a:rPr>
              <a:t>;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endParaRPr sz="1800" dirty="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005"/>
              </a:spcBef>
              <a:buFont typeface="Trebuchet MS"/>
              <a:buChar char="—"/>
              <a:tabLst>
                <a:tab pos="756920" algn="l"/>
              </a:tabLst>
            </a:pPr>
            <a:r>
              <a:rPr lang="en-US" sz="1800" dirty="0" smtClean="0">
                <a:latin typeface="Trebuchet MS"/>
                <a:cs typeface="Trebuchet MS"/>
              </a:rPr>
              <a:t>Used by the harasser </a:t>
            </a:r>
            <a:r>
              <a:rPr sz="1800" spc="-5" dirty="0" smtClean="0">
                <a:latin typeface="Trebuchet MS"/>
                <a:cs typeface="Trebuchet MS"/>
              </a:rPr>
              <a:t>a</a:t>
            </a:r>
            <a:r>
              <a:rPr sz="1800" dirty="0" smtClean="0">
                <a:latin typeface="Trebuchet MS"/>
                <a:cs typeface="Trebuchet MS"/>
              </a:rPr>
              <a:t>s </a:t>
            </a:r>
            <a:r>
              <a:rPr sz="1800" spc="-5" dirty="0">
                <a:latin typeface="Trebuchet MS"/>
                <a:cs typeface="Trebuchet MS"/>
              </a:rPr>
              <a:t>th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asis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" dirty="0" smtClean="0">
                <a:latin typeface="Trebuchet MS"/>
                <a:cs typeface="Trebuchet MS"/>
              </a:rPr>
              <a:t>fo</a:t>
            </a:r>
            <a:r>
              <a:rPr sz="1800" dirty="0" smtClean="0">
                <a:latin typeface="Trebuchet MS"/>
                <a:cs typeface="Trebuchet MS"/>
              </a:rPr>
              <a:t>r</a:t>
            </a:r>
            <a:r>
              <a:rPr lang="en-US" sz="1800" dirty="0" smtClean="0">
                <a:latin typeface="Trebuchet MS"/>
                <a:cs typeface="Trebuchet MS"/>
              </a:rPr>
              <a:t> </a:t>
            </a:r>
            <a:r>
              <a:rPr lang="en-US" spc="-10" dirty="0">
                <a:latin typeface="Trebuchet MS"/>
                <a:cs typeface="Trebuchet MS"/>
              </a:rPr>
              <a:t>signif</a:t>
            </a:r>
            <a:r>
              <a:rPr lang="en-US" spc="-5" dirty="0">
                <a:latin typeface="Trebuchet MS"/>
                <a:cs typeface="Trebuchet MS"/>
              </a:rPr>
              <a:t>ican</a:t>
            </a:r>
            <a:r>
              <a:rPr lang="en-US" dirty="0">
                <a:latin typeface="Trebuchet MS"/>
                <a:cs typeface="Trebuchet MS"/>
              </a:rPr>
              <a:t>t</a:t>
            </a:r>
            <a:r>
              <a:rPr lang="en-US" spc="-5" dirty="0">
                <a:latin typeface="Trebuchet MS"/>
                <a:cs typeface="Trebuchet MS"/>
              </a:rPr>
              <a:t> e</a:t>
            </a:r>
            <a:r>
              <a:rPr lang="en-US" spc="5" dirty="0">
                <a:latin typeface="Trebuchet MS"/>
                <a:cs typeface="Trebuchet MS"/>
              </a:rPr>
              <a:t>m</a:t>
            </a:r>
            <a:r>
              <a:rPr lang="en-US" dirty="0">
                <a:latin typeface="Trebuchet MS"/>
                <a:cs typeface="Trebuchet MS"/>
              </a:rPr>
              <a:t>p</a:t>
            </a:r>
            <a:r>
              <a:rPr lang="en-US" spc="-10" dirty="0">
                <a:latin typeface="Trebuchet MS"/>
                <a:cs typeface="Trebuchet MS"/>
              </a:rPr>
              <a:t>l</a:t>
            </a:r>
            <a:r>
              <a:rPr lang="en-US" spc="-20" dirty="0">
                <a:latin typeface="Trebuchet MS"/>
                <a:cs typeface="Trebuchet MS"/>
              </a:rPr>
              <a:t>o</a:t>
            </a:r>
            <a:r>
              <a:rPr lang="en-US" spc="-5" dirty="0">
                <a:latin typeface="Trebuchet MS"/>
                <a:cs typeface="Trebuchet MS"/>
              </a:rPr>
              <a:t>y</a:t>
            </a:r>
            <a:r>
              <a:rPr lang="en-US" spc="5" dirty="0">
                <a:latin typeface="Trebuchet MS"/>
                <a:cs typeface="Trebuchet MS"/>
              </a:rPr>
              <a:t>m</a:t>
            </a:r>
            <a:r>
              <a:rPr lang="en-US" spc="-5" dirty="0">
                <a:latin typeface="Trebuchet MS"/>
                <a:cs typeface="Trebuchet MS"/>
              </a:rPr>
              <a:t>en</a:t>
            </a:r>
            <a:r>
              <a:rPr lang="en-US" dirty="0">
                <a:latin typeface="Trebuchet MS"/>
                <a:cs typeface="Trebuchet MS"/>
              </a:rPr>
              <a:t>t </a:t>
            </a:r>
            <a:r>
              <a:rPr lang="en-US" dirty="0" smtClean="0">
                <a:latin typeface="Trebuchet MS"/>
                <a:cs typeface="Trebuchet MS"/>
              </a:rPr>
              <a:t>or</a:t>
            </a:r>
            <a:endParaRPr sz="1800" dirty="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1800" spc="-5" dirty="0" smtClean="0">
                <a:latin typeface="Trebuchet MS"/>
                <a:cs typeface="Trebuchet MS"/>
              </a:rPr>
              <a:t>aca</a:t>
            </a:r>
            <a:r>
              <a:rPr sz="1800" spc="5" dirty="0" smtClean="0">
                <a:latin typeface="Trebuchet MS"/>
                <a:cs typeface="Trebuchet MS"/>
              </a:rPr>
              <a:t>d</a:t>
            </a:r>
            <a:r>
              <a:rPr sz="1800" spc="-5" dirty="0" smtClean="0">
                <a:latin typeface="Trebuchet MS"/>
                <a:cs typeface="Trebuchet MS"/>
              </a:rPr>
              <a:t>e</a:t>
            </a:r>
            <a:r>
              <a:rPr sz="1800" spc="5" dirty="0" smtClean="0">
                <a:latin typeface="Trebuchet MS"/>
                <a:cs typeface="Trebuchet MS"/>
              </a:rPr>
              <a:t>m</a:t>
            </a:r>
            <a:r>
              <a:rPr sz="1800" spc="-5" dirty="0" smtClean="0">
                <a:latin typeface="Trebuchet MS"/>
                <a:cs typeface="Trebuchet MS"/>
              </a:rPr>
              <a:t>i</a:t>
            </a:r>
            <a:r>
              <a:rPr sz="1800" dirty="0" smtClean="0">
                <a:latin typeface="Trebuchet MS"/>
                <a:cs typeface="Trebuchet MS"/>
              </a:rPr>
              <a:t>c </a:t>
            </a:r>
            <a:r>
              <a:rPr sz="1800" spc="-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cis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ns</a:t>
            </a:r>
            <a:r>
              <a:rPr sz="1800" dirty="0">
                <a:latin typeface="Trebuchet MS"/>
                <a:cs typeface="Trebuchet MS"/>
              </a:rPr>
              <a:t>;</a:t>
            </a:r>
            <a:r>
              <a:rPr sz="1800" spc="-20" dirty="0">
                <a:latin typeface="Trebuchet MS"/>
                <a:cs typeface="Trebuchet MS"/>
              </a:rPr>
              <a:t> 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endParaRPr sz="1800" dirty="0">
              <a:latin typeface="Trebuchet MS"/>
              <a:cs typeface="Trebuchet MS"/>
            </a:endParaRPr>
          </a:p>
          <a:p>
            <a:pPr marL="756285" marR="5080" lvl="1" indent="-286385">
              <a:lnSpc>
                <a:spcPct val="102200"/>
              </a:lnSpc>
              <a:spcBef>
                <a:spcPts val="944"/>
              </a:spcBef>
              <a:buFont typeface="Trebuchet MS"/>
              <a:buChar char="—"/>
              <a:tabLst>
                <a:tab pos="756920" algn="l"/>
              </a:tabLst>
            </a:pPr>
            <a:r>
              <a:rPr sz="1800" dirty="0">
                <a:latin typeface="Trebuchet MS"/>
                <a:cs typeface="Trebuchet MS"/>
              </a:rPr>
              <a:t>The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uc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 suf</a:t>
            </a:r>
            <a:r>
              <a:rPr sz="1800" spc="-2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ici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nt</a:t>
            </a:r>
            <a:r>
              <a:rPr sz="1800" spc="-10" dirty="0">
                <a:latin typeface="Trebuchet MS"/>
                <a:cs typeface="Trebuchet MS"/>
              </a:rPr>
              <a:t>l</a:t>
            </a:r>
            <a:r>
              <a:rPr sz="1800" dirty="0">
                <a:latin typeface="Trebuchet MS"/>
                <a:cs typeface="Trebuchet MS"/>
              </a:rPr>
              <a:t>y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severe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 p</a:t>
            </a:r>
            <a:r>
              <a:rPr sz="1800" spc="-15" dirty="0">
                <a:latin typeface="Trebuchet MS"/>
                <a:cs typeface="Trebuchet MS"/>
              </a:rPr>
              <a:t>er</a:t>
            </a:r>
            <a:r>
              <a:rPr sz="1800" spc="-20" dirty="0">
                <a:latin typeface="Trebuchet MS"/>
                <a:cs typeface="Trebuchet MS"/>
              </a:rPr>
              <a:t>v</a:t>
            </a:r>
            <a:r>
              <a:rPr sz="1800" spc="-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iv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tha</a:t>
            </a:r>
            <a:r>
              <a:rPr sz="1800" dirty="0">
                <a:latin typeface="Trebuchet MS"/>
                <a:cs typeface="Trebuchet MS"/>
              </a:rPr>
              <a:t>t a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reas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na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dirty="0">
                <a:latin typeface="Trebuchet MS"/>
                <a:cs typeface="Trebuchet MS"/>
              </a:rPr>
              <a:t>le</a:t>
            </a:r>
            <a:r>
              <a:rPr sz="1800" spc="-5" dirty="0">
                <a:latin typeface="Trebuchet MS"/>
                <a:cs typeface="Trebuchet MS"/>
              </a:rPr>
              <a:t> p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10" dirty="0">
                <a:latin typeface="Trebuchet MS"/>
                <a:cs typeface="Trebuchet MS"/>
              </a:rPr>
              <a:t>rs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 </a:t>
            </a:r>
            <a:r>
              <a:rPr sz="1800" spc="-5" dirty="0">
                <a:latin typeface="Trebuchet MS"/>
                <a:cs typeface="Trebuchet MS"/>
              </a:rPr>
              <a:t>woul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15" dirty="0">
                <a:latin typeface="Trebuchet MS"/>
                <a:cs typeface="Trebuchet MS"/>
              </a:rPr>
              <a:t> c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" dirty="0">
                <a:latin typeface="Trebuchet MS"/>
                <a:cs typeface="Trebuchet MS"/>
              </a:rPr>
              <a:t>ns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d</a:t>
            </a:r>
            <a:r>
              <a:rPr sz="1800" spc="-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 intim</a:t>
            </a:r>
            <a:r>
              <a:rPr sz="1800" dirty="0">
                <a:latin typeface="Trebuchet MS"/>
                <a:cs typeface="Trebuchet MS"/>
              </a:rPr>
              <a:t>id</a:t>
            </a:r>
            <a:r>
              <a:rPr sz="1800" spc="-5" dirty="0">
                <a:latin typeface="Trebuchet MS"/>
                <a:cs typeface="Trebuchet MS"/>
              </a:rPr>
              <a:t>ating</a:t>
            </a:r>
            <a:r>
              <a:rPr sz="1800" dirty="0">
                <a:latin typeface="Trebuchet MS"/>
                <a:cs typeface="Trebuchet MS"/>
              </a:rPr>
              <a:t>, </a:t>
            </a:r>
            <a:r>
              <a:rPr sz="1800" spc="-5" dirty="0">
                <a:latin typeface="Trebuchet MS"/>
                <a:cs typeface="Trebuchet MS"/>
              </a:rPr>
              <a:t>h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stile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1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 a</a:t>
            </a:r>
            <a:r>
              <a:rPr sz="1800" spc="5" dirty="0">
                <a:latin typeface="Trebuchet MS"/>
                <a:cs typeface="Trebuchet MS"/>
              </a:rPr>
              <a:t>b</a:t>
            </a:r>
            <a:r>
              <a:rPr sz="1800" spc="-5" dirty="0">
                <a:latin typeface="Trebuchet MS"/>
                <a:cs typeface="Trebuchet MS"/>
              </a:rPr>
              <a:t>us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15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lang="en-US" sz="1800" spc="-5" dirty="0" smtClean="0">
                <a:latin typeface="Trebuchet MS"/>
                <a:cs typeface="Trebuchet MS"/>
              </a:rPr>
              <a:t>AND</a:t>
            </a:r>
            <a:r>
              <a:rPr sz="1800" spc="-15" dirty="0" smtClean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t</a:t>
            </a:r>
            <a:r>
              <a:rPr sz="1800" spc="-5" dirty="0">
                <a:latin typeface="Trebuchet MS"/>
                <a:cs typeface="Trebuchet MS"/>
              </a:rPr>
              <a:t> adversel</a:t>
            </a:r>
            <a:r>
              <a:rPr sz="1800" dirty="0">
                <a:latin typeface="Trebuchet MS"/>
                <a:cs typeface="Trebuchet MS"/>
              </a:rPr>
              <a:t>y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af</a:t>
            </a:r>
            <a:r>
              <a:rPr sz="1800" spc="-20" dirty="0">
                <a:latin typeface="Trebuchet MS"/>
                <a:cs typeface="Trebuchet MS"/>
              </a:rPr>
              <a:t>f</a:t>
            </a:r>
            <a:r>
              <a:rPr sz="1800" spc="-5" dirty="0">
                <a:latin typeface="Trebuchet MS"/>
                <a:cs typeface="Trebuchet MS"/>
              </a:rPr>
              <a:t>ects </a:t>
            </a:r>
            <a:r>
              <a:rPr sz="1800" dirty="0">
                <a:latin typeface="Trebuchet MS"/>
                <a:cs typeface="Trebuchet MS"/>
              </a:rPr>
              <a:t>an ind</a:t>
            </a:r>
            <a:r>
              <a:rPr sz="1800" spc="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ual’s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educa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nal,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wo</a:t>
            </a:r>
            <a:r>
              <a:rPr sz="1800" spc="-15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k,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li</a:t>
            </a:r>
            <a:r>
              <a:rPr sz="1800" spc="-10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ing en</a:t>
            </a:r>
            <a:r>
              <a:rPr sz="1800" spc="-15" dirty="0">
                <a:latin typeface="Trebuchet MS"/>
                <a:cs typeface="Trebuchet MS"/>
              </a:rPr>
              <a:t>v</a:t>
            </a:r>
            <a:r>
              <a:rPr sz="1800" dirty="0">
                <a:latin typeface="Trebuchet MS"/>
                <a:cs typeface="Trebuchet MS"/>
              </a:rPr>
              <a:t>ir</a:t>
            </a:r>
            <a:r>
              <a:rPr sz="1800" spc="-1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nmen</a:t>
            </a:r>
            <a:r>
              <a:rPr sz="1800" spc="-10" dirty="0">
                <a:latin typeface="Trebuchet MS"/>
                <a:cs typeface="Trebuchet MS"/>
              </a:rPr>
              <a:t>t</a:t>
            </a:r>
            <a:r>
              <a:rPr sz="1800" dirty="0">
                <a:latin typeface="Trebuchet MS"/>
                <a:cs typeface="Trebuchet MS"/>
              </a:rPr>
              <a:t>.</a:t>
            </a:r>
          </a:p>
          <a:p>
            <a:pPr marL="242570" indent="-229870">
              <a:lnSpc>
                <a:spcPct val="100000"/>
              </a:lnSpc>
              <a:spcBef>
                <a:spcPts val="101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dirty="0">
                <a:latin typeface="Trebuchet MS"/>
                <a:cs typeface="Trebuchet MS"/>
              </a:rPr>
              <a:t>Two</a:t>
            </a:r>
            <a:r>
              <a:rPr sz="2300" spc="-5" dirty="0">
                <a:latin typeface="Trebuchet MS"/>
                <a:cs typeface="Trebuchet MS"/>
              </a:rPr>
              <a:t> type</a:t>
            </a:r>
            <a:r>
              <a:rPr sz="2300" spc="5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:</a:t>
            </a:r>
          </a:p>
          <a:p>
            <a:pPr marL="756285" lvl="1" indent="-286385">
              <a:lnSpc>
                <a:spcPct val="100000"/>
              </a:lnSpc>
              <a:spcBef>
                <a:spcPts val="1005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Quid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qu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(t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that)</a:t>
            </a:r>
            <a:endParaRPr sz="2000" dirty="0">
              <a:latin typeface="Trebuchet MS"/>
              <a:cs typeface="Trebuchet MS"/>
            </a:endParaRPr>
          </a:p>
          <a:p>
            <a:pPr marL="756285" lvl="1" indent="-286385">
              <a:lnSpc>
                <a:spcPts val="2385"/>
              </a:lnSpc>
              <a:spcBef>
                <a:spcPts val="994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spc="-5" dirty="0">
                <a:latin typeface="Trebuchet MS"/>
                <a:cs typeface="Trebuchet MS"/>
              </a:rPr>
              <a:t>Host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wor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envir</a:t>
            </a:r>
            <a:r>
              <a:rPr sz="2000" spc="1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nme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">
              <a:lnSpc>
                <a:spcPct val="100000"/>
              </a:lnSpc>
            </a:pPr>
            <a:r>
              <a:rPr spc="-5" dirty="0"/>
              <a:t>Se</a:t>
            </a:r>
            <a:r>
              <a:rPr spc="-10" dirty="0"/>
              <a:t>x</a:t>
            </a:r>
            <a:r>
              <a:rPr spc="-15" dirty="0"/>
              <a:t>ual</a:t>
            </a:r>
            <a:r>
              <a:rPr spc="-5" dirty="0"/>
              <a:t> </a:t>
            </a:r>
            <a:r>
              <a:rPr spc="-20" dirty="0"/>
              <a:t>H</a:t>
            </a:r>
            <a:r>
              <a:rPr spc="-10" dirty="0"/>
              <a:t>a</a:t>
            </a:r>
            <a:r>
              <a:rPr spc="-5" dirty="0"/>
              <a:t>rassmen</a:t>
            </a:r>
            <a:r>
              <a:rPr dirty="0"/>
              <a:t>t</a:t>
            </a:r>
            <a:r>
              <a:rPr spc="-10" dirty="0"/>
              <a:t> </a:t>
            </a:r>
            <a:r>
              <a:rPr dirty="0">
                <a:latin typeface="Trebuchet MS"/>
                <a:cs typeface="Trebuchet MS"/>
              </a:rPr>
              <a:t>— </a:t>
            </a:r>
            <a:r>
              <a:rPr dirty="0"/>
              <a:t>Hosti</a:t>
            </a:r>
            <a:r>
              <a:rPr spc="-15" dirty="0"/>
              <a:t>le</a:t>
            </a:r>
            <a:r>
              <a:rPr spc="10" dirty="0"/>
              <a:t> </a:t>
            </a:r>
            <a:r>
              <a:rPr spc="-15" dirty="0"/>
              <a:t>Work</a:t>
            </a:r>
            <a:r>
              <a:rPr spc="5" dirty="0"/>
              <a:t> </a:t>
            </a:r>
            <a:r>
              <a:rPr dirty="0"/>
              <a:t>Envi</a:t>
            </a:r>
            <a:r>
              <a:rPr spc="-5" dirty="0"/>
              <a:t>ronm</a:t>
            </a:r>
            <a:r>
              <a:rPr spc="5" dirty="0"/>
              <a:t>e</a:t>
            </a:r>
            <a:r>
              <a:rPr spc="-5" dirty="0"/>
              <a:t>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5142" y="1098449"/>
            <a:ext cx="7586980" cy="3191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400" dirty="0" smtClean="0">
                <a:latin typeface="Trebuchet MS"/>
                <a:cs typeface="Trebuchet MS"/>
              </a:rPr>
              <a:t>When c</a:t>
            </a:r>
            <a:r>
              <a:rPr lang="en-US" sz="2400" spc="-5" dirty="0" smtClean="0">
                <a:latin typeface="Trebuchet MS"/>
                <a:cs typeface="Trebuchet MS"/>
              </a:rPr>
              <a:t>onduct </a:t>
            </a:r>
            <a:r>
              <a:rPr lang="en-US" sz="2400" spc="-5" dirty="0" smtClean="0">
                <a:latin typeface="Trebuchet MS"/>
                <a:cs typeface="Trebuchet MS"/>
              </a:rPr>
              <a:t>or comments</a:t>
            </a:r>
            <a:r>
              <a:rPr sz="2400" spc="-5" dirty="0" smtClean="0">
                <a:latin typeface="Trebuchet MS"/>
                <a:cs typeface="Trebuchet MS"/>
              </a:rPr>
              <a:t>:</a:t>
            </a:r>
            <a:endParaRPr sz="2400" dirty="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1170"/>
              </a:spcBef>
            </a:pPr>
            <a:r>
              <a:rPr sz="2200" dirty="0" smtClean="0">
                <a:latin typeface="Trebuchet MS"/>
                <a:cs typeface="Trebuchet MS"/>
              </a:rPr>
              <a:t>—</a:t>
            </a:r>
            <a:r>
              <a:rPr sz="2200" spc="-395" dirty="0" smtClean="0">
                <a:latin typeface="Trebuchet MS"/>
                <a:cs typeface="Trebuchet MS"/>
              </a:rPr>
              <a:t> </a:t>
            </a:r>
            <a:r>
              <a:rPr lang="en-US" sz="2200" dirty="0" smtClean="0">
                <a:latin typeface="Trebuchet MS"/>
                <a:cs typeface="Trebuchet MS"/>
              </a:rPr>
              <a:t>W</a:t>
            </a:r>
            <a:r>
              <a:rPr sz="2200" dirty="0" smtClean="0">
                <a:latin typeface="Trebuchet MS"/>
                <a:cs typeface="Trebuchet MS"/>
              </a:rPr>
              <a:t>ere</a:t>
            </a:r>
            <a:r>
              <a:rPr sz="2200" spc="-35" dirty="0" smtClean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sexual</a:t>
            </a:r>
            <a:r>
              <a:rPr sz="2200" b="1" spc="-25" dirty="0">
                <a:latin typeface="Trebuchet MS"/>
                <a:cs typeface="Trebuchet MS"/>
              </a:rPr>
              <a:t> </a:t>
            </a:r>
            <a:r>
              <a:rPr sz="2200" b="1" spc="-5" dirty="0">
                <a:latin typeface="Trebuchet MS"/>
                <a:cs typeface="Trebuchet MS"/>
              </a:rPr>
              <a:t>nat</a:t>
            </a:r>
            <a:r>
              <a:rPr sz="2200" b="1" spc="5" dirty="0">
                <a:latin typeface="Trebuchet MS"/>
                <a:cs typeface="Trebuchet MS"/>
              </a:rPr>
              <a:t>u</a:t>
            </a:r>
            <a:r>
              <a:rPr sz="2200" b="1" spc="-5" dirty="0">
                <a:latin typeface="Trebuchet MS"/>
                <a:cs typeface="Trebuchet MS"/>
              </a:rPr>
              <a:t>re</a:t>
            </a:r>
            <a:endParaRPr sz="2200" dirty="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1165"/>
              </a:spcBef>
            </a:pPr>
            <a:r>
              <a:rPr sz="2200" dirty="0">
                <a:latin typeface="Trebuchet MS"/>
                <a:cs typeface="Trebuchet MS"/>
              </a:rPr>
              <a:t>—</a:t>
            </a:r>
            <a:r>
              <a:rPr sz="2200" spc="-39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W</a:t>
            </a:r>
            <a:r>
              <a:rPr sz="2200" spc="-5" dirty="0" smtClean="0">
                <a:latin typeface="Trebuchet MS"/>
                <a:cs typeface="Trebuchet MS"/>
              </a:rPr>
              <a:t>er</a:t>
            </a:r>
            <a:r>
              <a:rPr sz="2200" dirty="0" smtClean="0">
                <a:latin typeface="Trebuchet MS"/>
                <a:cs typeface="Trebuchet MS"/>
              </a:rPr>
              <a:t>e</a:t>
            </a:r>
            <a:r>
              <a:rPr sz="2200" spc="-20" dirty="0" smtClean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u</a:t>
            </a:r>
            <a:r>
              <a:rPr sz="2200" b="1" spc="5" dirty="0">
                <a:latin typeface="Trebuchet MS"/>
                <a:cs typeface="Trebuchet MS"/>
              </a:rPr>
              <a:t>n</a:t>
            </a:r>
            <a:r>
              <a:rPr sz="2200" b="1" dirty="0">
                <a:latin typeface="Trebuchet MS"/>
                <a:cs typeface="Trebuchet MS"/>
              </a:rPr>
              <a:t>wel</a:t>
            </a:r>
            <a:r>
              <a:rPr sz="2200" b="1" spc="-10" dirty="0">
                <a:latin typeface="Trebuchet MS"/>
                <a:cs typeface="Trebuchet MS"/>
              </a:rPr>
              <a:t>c</a:t>
            </a:r>
            <a:r>
              <a:rPr sz="2200" b="1" dirty="0">
                <a:latin typeface="Trebuchet MS"/>
                <a:cs typeface="Trebuchet MS"/>
              </a:rPr>
              <a:t>o</a:t>
            </a:r>
            <a:r>
              <a:rPr sz="2200" b="1" spc="5" dirty="0">
                <a:latin typeface="Trebuchet MS"/>
                <a:cs typeface="Trebuchet MS"/>
              </a:rPr>
              <a:t>m</a:t>
            </a:r>
            <a:r>
              <a:rPr sz="2200" b="1" dirty="0">
                <a:latin typeface="Trebuchet MS"/>
                <a:cs typeface="Trebuchet MS"/>
              </a:rPr>
              <a:t>e</a:t>
            </a:r>
            <a:endParaRPr sz="2200" dirty="0">
              <a:latin typeface="Trebuchet MS"/>
              <a:cs typeface="Trebuchet MS"/>
            </a:endParaRPr>
          </a:p>
          <a:p>
            <a:pPr marL="454659" marR="384175" indent="-213360">
              <a:lnSpc>
                <a:spcPts val="2160"/>
              </a:lnSpc>
              <a:spcBef>
                <a:spcPts val="1435"/>
              </a:spcBef>
            </a:pPr>
            <a:r>
              <a:rPr sz="2200" dirty="0">
                <a:latin typeface="Trebuchet MS"/>
                <a:cs typeface="Trebuchet MS"/>
              </a:rPr>
              <a:t>—</a:t>
            </a:r>
            <a:r>
              <a:rPr sz="2200" spc="-39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C</a:t>
            </a:r>
            <a:r>
              <a:rPr sz="2200" spc="-5" dirty="0" smtClean="0">
                <a:latin typeface="Trebuchet MS"/>
                <a:cs typeface="Trebuchet MS"/>
              </a:rPr>
              <a:t>reate</a:t>
            </a:r>
            <a:r>
              <a:rPr sz="2200" dirty="0" smtClean="0">
                <a:latin typeface="Trebuchet MS"/>
                <a:cs typeface="Trebuchet MS"/>
              </a:rPr>
              <a:t>d</a:t>
            </a:r>
            <a:r>
              <a:rPr sz="2200" spc="-45" dirty="0" smtClean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a</a:t>
            </a:r>
            <a:r>
              <a:rPr sz="2200" dirty="0">
                <a:latin typeface="Trebuchet MS"/>
                <a:cs typeface="Trebuchet MS"/>
              </a:rPr>
              <a:t>n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intim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spc="-5" dirty="0">
                <a:latin typeface="Trebuchet MS"/>
                <a:cs typeface="Trebuchet MS"/>
              </a:rPr>
              <a:t>datin</a:t>
            </a:r>
            <a:r>
              <a:rPr sz="2200" spc="-15" dirty="0">
                <a:latin typeface="Trebuchet MS"/>
                <a:cs typeface="Trebuchet MS"/>
              </a:rPr>
              <a:t>g</a:t>
            </a:r>
            <a:r>
              <a:rPr sz="2200" dirty="0">
                <a:latin typeface="Trebuchet MS"/>
                <a:cs typeface="Trebuchet MS"/>
              </a:rPr>
              <a:t>,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hostile, humil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spc="-5" dirty="0">
                <a:latin typeface="Trebuchet MS"/>
                <a:cs typeface="Trebuchet MS"/>
              </a:rPr>
              <a:t>at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spc="-5" dirty="0">
                <a:latin typeface="Trebuchet MS"/>
                <a:cs typeface="Trebuchet MS"/>
              </a:rPr>
              <a:t>ng</a:t>
            </a:r>
            <a:r>
              <a:rPr sz="2200" dirty="0">
                <a:latin typeface="Trebuchet MS"/>
                <a:cs typeface="Trebuchet MS"/>
              </a:rPr>
              <a:t>,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sexually</a:t>
            </a:r>
            <a:r>
              <a:rPr sz="2200" b="1" spc="-25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o</a:t>
            </a:r>
            <a:r>
              <a:rPr sz="2200" b="1" spc="5" dirty="0">
                <a:latin typeface="Trebuchet MS"/>
                <a:cs typeface="Trebuchet MS"/>
              </a:rPr>
              <a:t>f</a:t>
            </a:r>
            <a:r>
              <a:rPr sz="2200" b="1" dirty="0">
                <a:latin typeface="Trebuchet MS"/>
                <a:cs typeface="Trebuchet MS"/>
              </a:rPr>
              <a:t>fe</a:t>
            </a:r>
            <a:r>
              <a:rPr sz="2200" b="1" spc="5" dirty="0">
                <a:latin typeface="Trebuchet MS"/>
                <a:cs typeface="Trebuchet MS"/>
              </a:rPr>
              <a:t>n</a:t>
            </a:r>
            <a:r>
              <a:rPr sz="2200" b="1" dirty="0">
                <a:latin typeface="Trebuchet MS"/>
                <a:cs typeface="Trebuchet MS"/>
              </a:rPr>
              <a:t>si</a:t>
            </a:r>
            <a:r>
              <a:rPr sz="2200" b="1" spc="-15" dirty="0">
                <a:latin typeface="Trebuchet MS"/>
                <a:cs typeface="Trebuchet MS"/>
              </a:rPr>
              <a:t>v</a:t>
            </a:r>
            <a:r>
              <a:rPr sz="2200" b="1" dirty="0">
                <a:latin typeface="Trebuchet MS"/>
                <a:cs typeface="Trebuchet MS"/>
              </a:rPr>
              <a:t>e</a:t>
            </a:r>
            <a:r>
              <a:rPr sz="2200" b="1" spc="-4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wo</a:t>
            </a:r>
            <a:r>
              <a:rPr sz="2200" b="1" spc="-5" dirty="0">
                <a:latin typeface="Trebuchet MS"/>
                <a:cs typeface="Trebuchet MS"/>
              </a:rPr>
              <a:t>r</a:t>
            </a:r>
            <a:r>
              <a:rPr sz="2200" b="1" dirty="0">
                <a:latin typeface="Trebuchet MS"/>
                <a:cs typeface="Trebuchet MS"/>
              </a:rPr>
              <a:t>k</a:t>
            </a:r>
            <a:r>
              <a:rPr sz="2200" b="1" spc="-1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or</a:t>
            </a:r>
            <a:r>
              <a:rPr sz="2200" b="1" spc="-2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a</a:t>
            </a:r>
            <a:r>
              <a:rPr sz="2200" b="1" spc="-10" dirty="0">
                <a:latin typeface="Trebuchet MS"/>
                <a:cs typeface="Trebuchet MS"/>
              </a:rPr>
              <a:t>c</a:t>
            </a:r>
            <a:r>
              <a:rPr sz="2200" b="1" dirty="0">
                <a:latin typeface="Trebuchet MS"/>
                <a:cs typeface="Trebuchet MS"/>
              </a:rPr>
              <a:t>ademic envi</a:t>
            </a:r>
            <a:r>
              <a:rPr sz="2200" b="1" spc="-5" dirty="0">
                <a:latin typeface="Trebuchet MS"/>
                <a:cs typeface="Trebuchet MS"/>
              </a:rPr>
              <a:t>ro</a:t>
            </a:r>
            <a:r>
              <a:rPr sz="2200" b="1" spc="5" dirty="0">
                <a:latin typeface="Trebuchet MS"/>
                <a:cs typeface="Trebuchet MS"/>
              </a:rPr>
              <a:t>n</a:t>
            </a:r>
            <a:r>
              <a:rPr sz="2200" b="1" dirty="0">
                <a:latin typeface="Trebuchet MS"/>
                <a:cs typeface="Trebuchet MS"/>
              </a:rPr>
              <a:t>m</a:t>
            </a:r>
            <a:r>
              <a:rPr sz="2200" b="1" spc="-15" dirty="0">
                <a:latin typeface="Trebuchet MS"/>
                <a:cs typeface="Trebuchet MS"/>
              </a:rPr>
              <a:t>e</a:t>
            </a:r>
            <a:r>
              <a:rPr sz="2200" b="1" spc="-10" dirty="0">
                <a:latin typeface="Trebuchet MS"/>
                <a:cs typeface="Trebuchet MS"/>
              </a:rPr>
              <a:t>n</a:t>
            </a:r>
            <a:r>
              <a:rPr sz="2200" b="1" dirty="0">
                <a:latin typeface="Trebuchet MS"/>
                <a:cs typeface="Trebuchet MS"/>
              </a:rPr>
              <a:t>t</a:t>
            </a:r>
            <a:endParaRPr sz="2200" dirty="0">
              <a:latin typeface="Trebuchet MS"/>
              <a:cs typeface="Trebuchet MS"/>
            </a:endParaRPr>
          </a:p>
          <a:p>
            <a:pPr marL="454659" marR="5080" indent="-213360">
              <a:lnSpc>
                <a:spcPct val="90100"/>
              </a:lnSpc>
              <a:spcBef>
                <a:spcPts val="1355"/>
              </a:spcBef>
            </a:pPr>
            <a:r>
              <a:rPr sz="2200" dirty="0">
                <a:latin typeface="Trebuchet MS"/>
                <a:cs typeface="Trebuchet MS"/>
              </a:rPr>
              <a:t>—</a:t>
            </a:r>
            <a:r>
              <a:rPr sz="2200" spc="-39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U</a:t>
            </a:r>
            <a:r>
              <a:rPr sz="2200" b="1" spc="5" dirty="0" smtClean="0">
                <a:latin typeface="Trebuchet MS"/>
                <a:cs typeface="Trebuchet MS"/>
              </a:rPr>
              <a:t>n</a:t>
            </a:r>
            <a:r>
              <a:rPr sz="2200" b="1" spc="-5" dirty="0" smtClean="0">
                <a:latin typeface="Trebuchet MS"/>
                <a:cs typeface="Trebuchet MS"/>
              </a:rPr>
              <a:t>reasonab</a:t>
            </a:r>
            <a:r>
              <a:rPr sz="2200" b="1" dirty="0" smtClean="0">
                <a:latin typeface="Trebuchet MS"/>
                <a:cs typeface="Trebuchet MS"/>
              </a:rPr>
              <a:t>ly</a:t>
            </a:r>
            <a:r>
              <a:rPr sz="2200" b="1" spc="-60" dirty="0" smtClean="0">
                <a:latin typeface="Trebuchet MS"/>
                <a:cs typeface="Trebuchet MS"/>
              </a:rPr>
              <a:t> </a:t>
            </a:r>
            <a:r>
              <a:rPr sz="2200" b="1" spc="-5" dirty="0">
                <a:latin typeface="Trebuchet MS"/>
                <a:cs typeface="Trebuchet MS"/>
              </a:rPr>
              <a:t>i</a:t>
            </a:r>
            <a:r>
              <a:rPr sz="2200" b="1" spc="5" dirty="0">
                <a:latin typeface="Trebuchet MS"/>
                <a:cs typeface="Trebuchet MS"/>
              </a:rPr>
              <a:t>n</a:t>
            </a:r>
            <a:r>
              <a:rPr sz="2200" b="1" spc="-5" dirty="0">
                <a:latin typeface="Trebuchet MS"/>
                <a:cs typeface="Trebuchet MS"/>
              </a:rPr>
              <a:t>terfer</a:t>
            </a:r>
            <a:r>
              <a:rPr sz="2200" b="1" dirty="0">
                <a:latin typeface="Trebuchet MS"/>
                <a:cs typeface="Trebuchet MS"/>
              </a:rPr>
              <a:t>ed</a:t>
            </a:r>
            <a:r>
              <a:rPr sz="2200" b="1" spc="-3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wit</a:t>
            </a:r>
            <a:r>
              <a:rPr sz="2200" dirty="0">
                <a:latin typeface="Trebuchet MS"/>
                <a:cs typeface="Trebuchet MS"/>
              </a:rPr>
              <a:t>h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work performa</a:t>
            </a:r>
            <a:r>
              <a:rPr sz="2200" spc="-10" dirty="0">
                <a:latin typeface="Trebuchet MS"/>
                <a:cs typeface="Trebuchet MS"/>
              </a:rPr>
              <a:t>n</a:t>
            </a:r>
            <a:r>
              <a:rPr sz="2200" spc="-15" dirty="0">
                <a:latin typeface="Trebuchet MS"/>
                <a:cs typeface="Trebuchet MS"/>
              </a:rPr>
              <a:t>c</a:t>
            </a:r>
            <a:r>
              <a:rPr sz="2200" dirty="0">
                <a:latin typeface="Trebuchet MS"/>
                <a:cs typeface="Trebuchet MS"/>
              </a:rPr>
              <a:t>e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t</a:t>
            </a:r>
            <a:r>
              <a:rPr sz="2200" spc="-10" dirty="0">
                <a:latin typeface="Trebuchet MS"/>
                <a:cs typeface="Trebuchet MS"/>
              </a:rPr>
              <a:t>h</a:t>
            </a:r>
            <a:r>
              <a:rPr sz="2200" dirty="0">
                <a:latin typeface="Trebuchet MS"/>
                <a:cs typeface="Trebuchet MS"/>
              </a:rPr>
              <a:t>e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term</a:t>
            </a:r>
            <a:r>
              <a:rPr sz="2200" dirty="0">
                <a:latin typeface="Trebuchet MS"/>
                <a:cs typeface="Trebuchet MS"/>
              </a:rPr>
              <a:t>s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an</a:t>
            </a:r>
            <a:r>
              <a:rPr sz="2200" dirty="0">
                <a:latin typeface="Trebuchet MS"/>
                <a:cs typeface="Trebuchet MS"/>
              </a:rPr>
              <a:t>d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condit</a:t>
            </a:r>
            <a:r>
              <a:rPr sz="2200" dirty="0">
                <a:latin typeface="Trebuchet MS"/>
                <a:cs typeface="Trebuchet MS"/>
              </a:rPr>
              <a:t>ions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employmen</a:t>
            </a:r>
            <a:r>
              <a:rPr sz="2200" dirty="0">
                <a:latin typeface="Trebuchet MS"/>
                <a:cs typeface="Trebuchet MS"/>
              </a:rPr>
              <a:t>t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 </a:t>
            </a:r>
            <a:r>
              <a:rPr sz="2200" spc="-5" dirty="0">
                <a:latin typeface="Trebuchet MS"/>
                <a:cs typeface="Trebuchet MS"/>
              </a:rPr>
              <a:t>a</a:t>
            </a:r>
            <a:r>
              <a:rPr sz="2200" spc="5" dirty="0">
                <a:latin typeface="Trebuchet MS"/>
                <a:cs typeface="Trebuchet MS"/>
              </a:rPr>
              <a:t>c</a:t>
            </a:r>
            <a:r>
              <a:rPr sz="2200" spc="-5" dirty="0">
                <a:latin typeface="Trebuchet MS"/>
                <a:cs typeface="Trebuchet MS"/>
              </a:rPr>
              <a:t>ade</a:t>
            </a:r>
            <a:r>
              <a:rPr sz="2200" spc="5" dirty="0">
                <a:latin typeface="Trebuchet MS"/>
                <a:cs typeface="Trebuchet MS"/>
              </a:rPr>
              <a:t>m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c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sta</a:t>
            </a:r>
            <a:r>
              <a:rPr sz="2200" spc="-5" dirty="0">
                <a:latin typeface="Trebuchet MS"/>
                <a:cs typeface="Trebuchet MS"/>
              </a:rPr>
              <a:t>nding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3864" y="369596"/>
            <a:ext cx="7826375" cy="387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ct val="100000"/>
              </a:lnSpc>
            </a:pPr>
            <a:r>
              <a:rPr sz="2400" b="1" spc="-5" dirty="0" smtClean="0">
                <a:solidFill>
                  <a:srgbClr val="993333"/>
                </a:solidFill>
                <a:latin typeface="Trebuchet MS"/>
                <a:cs typeface="Trebuchet MS"/>
              </a:rPr>
              <a:t>MI</a:t>
            </a:r>
            <a:r>
              <a:rPr sz="2400" b="1" dirty="0" smtClean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lang="en-US" sz="2400" b="1" dirty="0" smtClean="0">
                <a:solidFill>
                  <a:srgbClr val="993333"/>
                </a:solidFill>
                <a:latin typeface="Trebuchet MS"/>
                <a:cs typeface="Trebuchet MS"/>
              </a:rPr>
              <a:t>‘s</a:t>
            </a:r>
            <a:r>
              <a:rPr sz="2400" b="1" spc="-15" dirty="0" smtClean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Def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init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ion</a:t>
            </a:r>
            <a:r>
              <a:rPr sz="2400" b="1" spc="-3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of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H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rassment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400" spc="-5" dirty="0" smtClean="0">
                <a:latin typeface="Trebuchet MS"/>
                <a:cs typeface="Trebuchet MS"/>
              </a:rPr>
              <a:t>U</a:t>
            </a:r>
            <a:r>
              <a:rPr sz="2400" spc="-5" dirty="0" smtClean="0">
                <a:latin typeface="Trebuchet MS"/>
                <a:cs typeface="Trebuchet MS"/>
              </a:rPr>
              <a:t>nw</a:t>
            </a:r>
            <a:r>
              <a:rPr sz="2400" dirty="0" smtClean="0">
                <a:latin typeface="Trebuchet MS"/>
                <a:cs typeface="Trebuchet MS"/>
              </a:rPr>
              <a:t>elcome</a:t>
            </a:r>
            <a:r>
              <a:rPr sz="2400" spc="20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conduc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a verbal,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nonverba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5" dirty="0">
                <a:latin typeface="Trebuchet MS"/>
                <a:cs typeface="Trebuchet MS"/>
              </a:rPr>
              <a:t>ph</a:t>
            </a:r>
            <a:r>
              <a:rPr sz="2400" dirty="0">
                <a:latin typeface="Trebuchet MS"/>
                <a:cs typeface="Trebuchet MS"/>
              </a:rPr>
              <a:t>ysical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natur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sufficiently </a:t>
            </a:r>
            <a:r>
              <a:rPr sz="2400" spc="-15" dirty="0">
                <a:latin typeface="Trebuchet MS"/>
                <a:cs typeface="Trebuchet MS"/>
              </a:rPr>
              <a:t>sev</a:t>
            </a:r>
            <a:r>
              <a:rPr sz="2400" spc="-5" dirty="0">
                <a:latin typeface="Trebuchet MS"/>
                <a:cs typeface="Trebuchet MS"/>
              </a:rPr>
              <a:t>er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perv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sive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crea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wor</a:t>
            </a:r>
            <a:r>
              <a:rPr sz="2400" spc="-15" dirty="0">
                <a:latin typeface="Trebuchet MS"/>
                <a:cs typeface="Trebuchet MS"/>
              </a:rPr>
              <a:t>k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demic environm</a:t>
            </a:r>
            <a:r>
              <a:rPr sz="2400" spc="10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reasonable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perso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woul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consider intimi</a:t>
            </a:r>
            <a:r>
              <a:rPr sz="2400" spc="-15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atin</a:t>
            </a:r>
            <a:r>
              <a:rPr sz="2400" spc="-10" dirty="0">
                <a:latin typeface="Trebuchet MS"/>
                <a:cs typeface="Trebuchet MS"/>
              </a:rPr>
              <a:t>g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hosti</a:t>
            </a:r>
            <a:r>
              <a:rPr sz="2400" dirty="0">
                <a:latin typeface="Trebuchet MS"/>
                <a:cs typeface="Trebuchet MS"/>
              </a:rPr>
              <a:t>le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 a</a:t>
            </a:r>
            <a:r>
              <a:rPr sz="2400" spc="-5" dirty="0">
                <a:latin typeface="Trebuchet MS"/>
                <a:cs typeface="Trebuchet MS"/>
              </a:rPr>
              <a:t>busiv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 a</a:t>
            </a:r>
            <a:r>
              <a:rPr sz="2400" spc="-5" dirty="0">
                <a:latin typeface="Trebuchet MS"/>
                <a:cs typeface="Trebuchet MS"/>
              </a:rPr>
              <a:t>dversely </a:t>
            </a:r>
            <a:r>
              <a:rPr sz="2400" dirty="0">
                <a:latin typeface="Trebuchet MS"/>
                <a:cs typeface="Trebuchet MS"/>
              </a:rPr>
              <a:t>affects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individual’s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educational,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wor</a:t>
            </a:r>
            <a:r>
              <a:rPr sz="2400" spc="5" dirty="0">
                <a:latin typeface="Trebuchet MS"/>
                <a:cs typeface="Trebuchet MS"/>
              </a:rPr>
              <a:t>k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living </a:t>
            </a:r>
            <a:r>
              <a:rPr sz="2400" spc="-5" dirty="0" smtClean="0">
                <a:latin typeface="Trebuchet MS"/>
                <a:cs typeface="Trebuchet MS"/>
              </a:rPr>
              <a:t>environm</a:t>
            </a:r>
            <a:r>
              <a:rPr sz="2400" spc="10" dirty="0" smtClean="0">
                <a:latin typeface="Trebuchet MS"/>
                <a:cs typeface="Trebuchet MS"/>
              </a:rPr>
              <a:t>e</a:t>
            </a:r>
            <a:r>
              <a:rPr sz="2400" spc="-5" dirty="0" smtClean="0">
                <a:latin typeface="Trebuchet MS"/>
                <a:cs typeface="Trebuchet MS"/>
              </a:rPr>
              <a:t>nt</a:t>
            </a:r>
            <a:endParaRPr lang="en-US" sz="2400" spc="-5" dirty="0" smtClean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buClr>
                <a:srgbClr val="993333"/>
              </a:buClr>
              <a:tabLst>
                <a:tab pos="243204" algn="l"/>
              </a:tabLst>
            </a:pP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Policies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 </a:t>
            </a:r>
            <a:r>
              <a:rPr sz="2400" spc="10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rocedures </a:t>
            </a:r>
            <a:r>
              <a:rPr sz="2400" spc="-5" dirty="0">
                <a:latin typeface="Trebuchet MS"/>
                <a:cs typeface="Trebuchet MS"/>
              </a:rPr>
              <a:t>3.1</a:t>
            </a:r>
            <a:r>
              <a:rPr sz="2400" dirty="0">
                <a:latin typeface="Trebuchet MS"/>
                <a:cs typeface="Trebuchet MS"/>
              </a:rPr>
              <a:t>0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9.4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142" y="370874"/>
            <a:ext cx="8056880" cy="5375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ct val="100000"/>
              </a:lnSpc>
            </a:pP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Tips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o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n 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e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c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eiving</a:t>
            </a:r>
            <a:r>
              <a:rPr sz="2400" b="1" spc="-3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Harassme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n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or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Othe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r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C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omplaint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242570" marR="39751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Receivi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15" dirty="0">
                <a:latin typeface="Trebuchet MS"/>
                <a:cs typeface="Trebuchet MS"/>
              </a:rPr>
              <a:t>g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laint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pu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tic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2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liga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ion 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tak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400" spc="-20" dirty="0" smtClean="0">
                <a:latin typeface="Trebuchet MS"/>
                <a:cs typeface="Trebuchet MS"/>
              </a:rPr>
              <a:t>As </a:t>
            </a:r>
            <a:r>
              <a:rPr lang="en-US" sz="2400" spc="-20" dirty="0" smtClean="0">
                <a:latin typeface="Trebuchet MS"/>
                <a:cs typeface="Trebuchet MS"/>
              </a:rPr>
              <a:t>obligated reporters cannot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promis</a:t>
            </a:r>
            <a:r>
              <a:rPr sz="2400" spc="-15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fiden</a:t>
            </a:r>
            <a:r>
              <a:rPr sz="2400" spc="-2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ialit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inacti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Be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ob</a:t>
            </a:r>
            <a:r>
              <a:rPr sz="2400" spc="-20" dirty="0">
                <a:latin typeface="Trebuchet MS"/>
                <a:cs typeface="Trebuchet MS"/>
              </a:rPr>
              <a:t>j</a:t>
            </a:r>
            <a:r>
              <a:rPr sz="2400" spc="-5" dirty="0">
                <a:latin typeface="Trebuchet MS"/>
                <a:cs typeface="Trebuchet MS"/>
              </a:rPr>
              <a:t>ectiv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empat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spc="-5" dirty="0">
                <a:latin typeface="Trebuchet MS"/>
                <a:cs typeface="Trebuchet MS"/>
              </a:rPr>
              <a:t>etic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bu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d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 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ta</a:t>
            </a:r>
            <a:r>
              <a:rPr sz="2400" dirty="0">
                <a:latin typeface="Trebuchet MS"/>
                <a:cs typeface="Trebuchet MS"/>
              </a:rPr>
              <a:t>ke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sides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view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Com</a:t>
            </a:r>
            <a:r>
              <a:rPr sz="2400" spc="-1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laint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so</a:t>
            </a:r>
            <a:r>
              <a:rPr sz="2400" spc="-10" dirty="0">
                <a:latin typeface="Trebuchet MS"/>
                <a:cs typeface="Trebuchet MS"/>
              </a:rPr>
              <a:t>l</a:t>
            </a:r>
            <a:r>
              <a:rPr sz="2400" spc="-5" dirty="0">
                <a:latin typeface="Trebuchet MS"/>
                <a:cs typeface="Trebuchet MS"/>
              </a:rPr>
              <a:t>ut</a:t>
            </a:r>
            <a:r>
              <a:rPr sz="2400" spc="-10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Policies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(</a:t>
            </a:r>
            <a:r>
              <a:rPr sz="2400" spc="-5" dirty="0" smtClean="0">
                <a:latin typeface="Trebuchet MS"/>
                <a:cs typeface="Trebuchet MS"/>
              </a:rPr>
              <a:t>9</a:t>
            </a:r>
            <a:r>
              <a:rPr sz="2400" spc="-15" dirty="0" smtClean="0">
                <a:latin typeface="Trebuchet MS"/>
                <a:cs typeface="Trebuchet MS"/>
              </a:rPr>
              <a:t>.</a:t>
            </a:r>
            <a:r>
              <a:rPr lang="en-US" sz="2400" spc="-5" dirty="0">
                <a:latin typeface="Trebuchet MS"/>
                <a:cs typeface="Trebuchet MS"/>
              </a:rPr>
              <a:t>8</a:t>
            </a:r>
            <a:r>
              <a:rPr sz="2400" dirty="0" smtClean="0">
                <a:latin typeface="Trebuchet MS"/>
                <a:cs typeface="Trebuchet MS"/>
              </a:rPr>
              <a:t>)</a:t>
            </a:r>
            <a:r>
              <a:rPr sz="2400" spc="25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with</a:t>
            </a:r>
            <a:endParaRPr sz="2400" dirty="0">
              <a:latin typeface="Trebuchet MS"/>
              <a:cs typeface="Trebuchet MS"/>
            </a:endParaRPr>
          </a:p>
          <a:p>
            <a:pPr marL="24257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in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ividual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Seek </a:t>
            </a:r>
            <a:r>
              <a:rPr sz="2400" spc="-5" dirty="0">
                <a:latin typeface="Trebuchet MS"/>
                <a:cs typeface="Trebuchet MS"/>
              </a:rPr>
              <a:t>advice</a:t>
            </a:r>
            <a:r>
              <a:rPr sz="2400" dirty="0">
                <a:latin typeface="Trebuchet MS"/>
                <a:cs typeface="Trebuchet MS"/>
              </a:rPr>
              <a:t>: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HROs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DL</a:t>
            </a:r>
            <a:r>
              <a:rPr sz="2400" dirty="0">
                <a:latin typeface="Trebuchet MS"/>
                <a:cs typeface="Trebuchet MS"/>
              </a:rPr>
              <a:t>C </a:t>
            </a:r>
            <a:r>
              <a:rPr sz="2400" spc="-5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R staff,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AOs,</a:t>
            </a:r>
            <a:r>
              <a:rPr sz="2400" dirty="0">
                <a:latin typeface="Trebuchet MS"/>
                <a:cs typeface="Trebuchet MS"/>
              </a:rPr>
              <a:t> Assistant </a:t>
            </a:r>
            <a:r>
              <a:rPr sz="2400" spc="-5" dirty="0" smtClean="0">
                <a:latin typeface="Trebuchet MS"/>
                <a:cs typeface="Trebuchet MS"/>
              </a:rPr>
              <a:t>Deans</a:t>
            </a:r>
            <a:endParaRPr sz="2400" dirty="0" smtClean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 smtClean="0">
                <a:latin typeface="Trebuchet MS"/>
                <a:cs typeface="Trebuchet MS"/>
              </a:rPr>
              <a:t>Discus</a:t>
            </a:r>
            <a:r>
              <a:rPr sz="2400" dirty="0" smtClean="0">
                <a:latin typeface="Trebuchet MS"/>
                <a:cs typeface="Trebuchet MS"/>
              </a:rPr>
              <a:t>s</a:t>
            </a:r>
            <a:r>
              <a:rPr sz="2400" spc="25" dirty="0" smtClean="0">
                <a:latin typeface="Trebuchet MS"/>
                <a:cs typeface="Trebuchet MS"/>
              </a:rPr>
              <a:t> </a:t>
            </a:r>
            <a:r>
              <a:rPr sz="2400" spc="-5" dirty="0" smtClean="0">
                <a:latin typeface="Trebuchet MS"/>
                <a:cs typeface="Trebuchet MS"/>
              </a:rPr>
              <a:t>co</a:t>
            </a:r>
            <a:r>
              <a:rPr sz="2400" spc="-10" dirty="0" smtClean="0">
                <a:latin typeface="Trebuchet MS"/>
                <a:cs typeface="Trebuchet MS"/>
              </a:rPr>
              <a:t>u</a:t>
            </a:r>
            <a:r>
              <a:rPr sz="2400" spc="-15" dirty="0" smtClean="0">
                <a:latin typeface="Trebuchet MS"/>
                <a:cs typeface="Trebuchet MS"/>
              </a:rPr>
              <a:t>rse</a:t>
            </a:r>
            <a:r>
              <a:rPr sz="2400" spc="15" dirty="0" smtClean="0">
                <a:latin typeface="Trebuchet MS"/>
                <a:cs typeface="Trebuchet MS"/>
              </a:rPr>
              <a:t> </a:t>
            </a:r>
            <a:r>
              <a:rPr sz="2400" spc="-15" dirty="0" smtClean="0">
                <a:latin typeface="Trebuchet MS"/>
                <a:cs typeface="Trebuchet MS"/>
              </a:rPr>
              <a:t>of</a:t>
            </a:r>
            <a:r>
              <a:rPr sz="2400" spc="-10" dirty="0" smtClean="0">
                <a:latin typeface="Trebuchet MS"/>
                <a:cs typeface="Trebuchet MS"/>
              </a:rPr>
              <a:t> </a:t>
            </a:r>
            <a:r>
              <a:rPr sz="2400" spc="-5" dirty="0" smtClean="0">
                <a:latin typeface="Trebuchet MS"/>
                <a:cs typeface="Trebuchet MS"/>
              </a:rPr>
              <a:t>acti</a:t>
            </a:r>
            <a:r>
              <a:rPr sz="2400" spc="-10" dirty="0" smtClean="0">
                <a:latin typeface="Trebuchet MS"/>
                <a:cs typeface="Trebuchet MS"/>
              </a:rPr>
              <a:t>o</a:t>
            </a:r>
            <a:r>
              <a:rPr sz="2400" dirty="0" smtClean="0">
                <a:latin typeface="Trebuchet MS"/>
                <a:cs typeface="Trebuchet MS"/>
              </a:rPr>
              <a:t>n</a:t>
            </a:r>
            <a:r>
              <a:rPr sz="2400" spc="15" dirty="0" smtClean="0">
                <a:latin typeface="Trebuchet MS"/>
                <a:cs typeface="Trebuchet MS"/>
              </a:rPr>
              <a:t> </a:t>
            </a:r>
            <a:r>
              <a:rPr sz="2400" spc="-5" dirty="0" smtClean="0">
                <a:latin typeface="Trebuchet MS"/>
                <a:cs typeface="Trebuchet MS"/>
              </a:rPr>
              <a:t>wit</a:t>
            </a:r>
            <a:r>
              <a:rPr sz="2400" dirty="0" smtClean="0">
                <a:latin typeface="Trebuchet MS"/>
                <a:cs typeface="Trebuchet MS"/>
              </a:rPr>
              <a:t>h </a:t>
            </a:r>
            <a:r>
              <a:rPr sz="2400" spc="-5" dirty="0" smtClean="0">
                <a:latin typeface="Trebuchet MS"/>
                <a:cs typeface="Trebuchet MS"/>
              </a:rPr>
              <a:t>empl</a:t>
            </a:r>
            <a:r>
              <a:rPr sz="2400" spc="-10" dirty="0" smtClean="0">
                <a:latin typeface="Trebuchet MS"/>
                <a:cs typeface="Trebuchet MS"/>
              </a:rPr>
              <a:t>o</a:t>
            </a:r>
            <a:r>
              <a:rPr sz="2400" spc="-5" dirty="0" smtClean="0">
                <a:latin typeface="Trebuchet MS"/>
                <a:cs typeface="Trebuchet MS"/>
              </a:rPr>
              <a:t>ye</a:t>
            </a:r>
            <a:r>
              <a:rPr sz="2400" dirty="0" smtClean="0">
                <a:latin typeface="Trebuchet MS"/>
                <a:cs typeface="Trebuchet MS"/>
              </a:rPr>
              <a:t>e</a:t>
            </a:r>
            <a:r>
              <a:rPr sz="2400" spc="20" dirty="0" smtClean="0">
                <a:latin typeface="Trebuchet MS"/>
                <a:cs typeface="Trebuchet MS"/>
              </a:rPr>
              <a:t> </a:t>
            </a:r>
            <a:r>
              <a:rPr sz="2400" spc="-5" dirty="0" smtClean="0">
                <a:latin typeface="Trebuchet MS"/>
                <a:cs typeface="Trebuchet MS"/>
              </a:rPr>
              <a:t>base</a:t>
            </a:r>
            <a:r>
              <a:rPr sz="2400" dirty="0" smtClean="0">
                <a:latin typeface="Trebuchet MS"/>
                <a:cs typeface="Trebuchet MS"/>
              </a:rPr>
              <a:t>d</a:t>
            </a:r>
            <a:r>
              <a:rPr sz="2400" spc="20" dirty="0" smtClean="0">
                <a:latin typeface="Trebuchet MS"/>
                <a:cs typeface="Trebuchet MS"/>
              </a:rPr>
              <a:t> </a:t>
            </a:r>
            <a:r>
              <a:rPr sz="2400" dirty="0" smtClean="0">
                <a:latin typeface="Trebuchet MS"/>
                <a:cs typeface="Trebuchet MS"/>
              </a:rPr>
              <a:t>on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20" dirty="0" smtClean="0">
                <a:latin typeface="Trebuchet MS"/>
                <a:cs typeface="Trebuchet MS"/>
              </a:rPr>
              <a:t>p</a:t>
            </a:r>
            <a:r>
              <a:rPr sz="2400" spc="-25" dirty="0" smtClean="0">
                <a:latin typeface="Trebuchet MS"/>
                <a:cs typeface="Trebuchet MS"/>
              </a:rPr>
              <a:t>o</a:t>
            </a:r>
            <a:r>
              <a:rPr sz="2400" dirty="0" smtClean="0">
                <a:latin typeface="Trebuchet MS"/>
                <a:cs typeface="Trebuchet MS"/>
              </a:rPr>
              <a:t>licies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 smtClean="0">
                <a:latin typeface="Trebuchet MS"/>
                <a:cs typeface="Trebuchet MS"/>
              </a:rPr>
              <a:t>Chec</a:t>
            </a:r>
            <a:r>
              <a:rPr sz="2400" dirty="0" smtClean="0">
                <a:latin typeface="Trebuchet MS"/>
                <a:cs typeface="Trebuchet MS"/>
              </a:rPr>
              <a:t>k</a:t>
            </a:r>
            <a:r>
              <a:rPr sz="2400" spc="10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bac</a:t>
            </a:r>
            <a:r>
              <a:rPr sz="2400" dirty="0">
                <a:latin typeface="Trebuchet MS"/>
                <a:cs typeface="Trebuchet MS"/>
              </a:rPr>
              <a:t>k </a:t>
            </a:r>
            <a:r>
              <a:rPr sz="2400" spc="-5" dirty="0">
                <a:latin typeface="Trebuchet MS"/>
                <a:cs typeface="Trebuchet MS"/>
              </a:rPr>
              <a:t>wit</a:t>
            </a:r>
            <a:r>
              <a:rPr sz="2400" dirty="0">
                <a:latin typeface="Trebuchet MS"/>
                <a:cs typeface="Trebuchet MS"/>
              </a:rPr>
              <a:t>h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lainant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un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ble</a:t>
            </a:r>
            <a:r>
              <a:rPr sz="2400" dirty="0">
                <a:latin typeface="Trebuchet MS"/>
                <a:cs typeface="Trebuchet MS"/>
              </a:rPr>
              <a:t>m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resolved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618" y="373025"/>
            <a:ext cx="7959725" cy="3439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ct val="100000"/>
              </a:lnSpc>
            </a:pP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Em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p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loyee C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omp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l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i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n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P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ro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c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edu</a:t>
            </a:r>
            <a:r>
              <a:rPr sz="2400" b="1" spc="-30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es</a:t>
            </a:r>
            <a:r>
              <a:rPr sz="2400" b="1" spc="1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at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MIT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Revie</a:t>
            </a:r>
            <a:r>
              <a:rPr sz="2400" dirty="0">
                <a:latin typeface="Trebuchet MS"/>
                <a:cs typeface="Trebuchet MS"/>
              </a:rPr>
              <a:t>w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Personnel </a:t>
            </a:r>
            <a:r>
              <a:rPr sz="2400" spc="-15" dirty="0">
                <a:latin typeface="Trebuchet MS"/>
                <a:cs typeface="Trebuchet MS"/>
              </a:rPr>
              <a:t>Policies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3.4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3.10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7.</a:t>
            </a:r>
            <a:r>
              <a:rPr sz="2400" dirty="0">
                <a:latin typeface="Trebuchet MS"/>
                <a:cs typeface="Trebuchet MS"/>
              </a:rPr>
              <a:t>3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9.7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400" spc="-15" dirty="0" smtClean="0">
                <a:latin typeface="Trebuchet MS"/>
                <a:cs typeface="Trebuchet MS"/>
              </a:rPr>
              <a:t>W</a:t>
            </a:r>
            <a:r>
              <a:rPr sz="2400" spc="-5" dirty="0" smtClean="0">
                <a:latin typeface="Trebuchet MS"/>
                <a:cs typeface="Trebuchet MS"/>
              </a:rPr>
              <a:t>her</a:t>
            </a:r>
            <a:r>
              <a:rPr sz="2400" dirty="0" smtClean="0">
                <a:latin typeface="Trebuchet MS"/>
                <a:cs typeface="Trebuchet MS"/>
              </a:rPr>
              <a:t>e</a:t>
            </a:r>
            <a:r>
              <a:rPr sz="2400" spc="20" dirty="0" smtClean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ssible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lang="en-US" sz="2400" spc="20" dirty="0" smtClean="0">
                <a:latin typeface="Trebuchet MS"/>
                <a:cs typeface="Trebuchet MS"/>
              </a:rPr>
              <a:t>seek </a:t>
            </a:r>
            <a:r>
              <a:rPr sz="2400" spc="-5" dirty="0" smtClean="0">
                <a:latin typeface="Trebuchet MS"/>
                <a:cs typeface="Trebuchet MS"/>
              </a:rPr>
              <a:t>t</a:t>
            </a:r>
            <a:r>
              <a:rPr sz="2400" dirty="0" smtClean="0">
                <a:latin typeface="Trebuchet MS"/>
                <a:cs typeface="Trebuchet MS"/>
              </a:rPr>
              <a:t>o </a:t>
            </a:r>
            <a:r>
              <a:rPr sz="2400" spc="-15" dirty="0">
                <a:latin typeface="Trebuchet MS"/>
                <a:cs typeface="Trebuchet MS"/>
              </a:rPr>
              <a:t>resolve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 smtClean="0">
                <a:latin typeface="Trebuchet MS"/>
                <a:cs typeface="Trebuchet MS"/>
              </a:rPr>
              <a:t>a</a:t>
            </a:r>
            <a:r>
              <a:rPr lang="en-US" sz="2400" dirty="0" smtClean="0">
                <a:latin typeface="Trebuchet MS"/>
                <a:cs typeface="Trebuchet MS"/>
              </a:rPr>
              <a:t> </a:t>
            </a:r>
            <a:r>
              <a:rPr lang="en-US" sz="2400" spc="-5" dirty="0">
                <a:latin typeface="Trebuchet MS"/>
                <a:cs typeface="Trebuchet MS"/>
              </a:rPr>
              <a:t>c</a:t>
            </a:r>
            <a:r>
              <a:rPr lang="en-US" sz="2400" spc="-10" dirty="0">
                <a:latin typeface="Trebuchet MS"/>
                <a:cs typeface="Trebuchet MS"/>
              </a:rPr>
              <a:t>o</a:t>
            </a:r>
            <a:r>
              <a:rPr lang="en-US" sz="2400" spc="-5" dirty="0">
                <a:latin typeface="Trebuchet MS"/>
                <a:cs typeface="Trebuchet MS"/>
              </a:rPr>
              <a:t>m</a:t>
            </a:r>
            <a:r>
              <a:rPr lang="en-US" sz="2400" spc="-10" dirty="0">
                <a:latin typeface="Trebuchet MS"/>
                <a:cs typeface="Trebuchet MS"/>
              </a:rPr>
              <a:t>p</a:t>
            </a:r>
            <a:r>
              <a:rPr lang="en-US" sz="2400" dirty="0">
                <a:latin typeface="Trebuchet MS"/>
                <a:cs typeface="Trebuchet MS"/>
              </a:rPr>
              <a:t>laint</a:t>
            </a:r>
            <a:r>
              <a:rPr lang="en-US" sz="2400" spc="5" dirty="0">
                <a:latin typeface="Trebuchet MS"/>
                <a:cs typeface="Trebuchet MS"/>
              </a:rPr>
              <a:t> </a:t>
            </a:r>
            <a:r>
              <a:rPr lang="en-US" sz="2400" spc="-5" dirty="0">
                <a:latin typeface="Trebuchet MS"/>
                <a:cs typeface="Trebuchet MS"/>
              </a:rPr>
              <a:t>inf</a:t>
            </a:r>
            <a:r>
              <a:rPr lang="en-US" sz="2400" spc="-15" dirty="0">
                <a:latin typeface="Trebuchet MS"/>
                <a:cs typeface="Trebuchet MS"/>
              </a:rPr>
              <a:t>o</a:t>
            </a:r>
            <a:r>
              <a:rPr lang="en-US" sz="2400" dirty="0">
                <a:latin typeface="Trebuchet MS"/>
                <a:cs typeface="Trebuchet MS"/>
              </a:rPr>
              <a:t>rmally;</a:t>
            </a:r>
            <a:r>
              <a:rPr lang="en-US" sz="2400" spc="10" dirty="0">
                <a:latin typeface="Trebuchet MS"/>
                <a:cs typeface="Trebuchet MS"/>
              </a:rPr>
              <a:t> </a:t>
            </a:r>
            <a:endParaRPr sz="2400" dirty="0">
              <a:latin typeface="Trebuchet MS"/>
              <a:cs typeface="Trebuchet MS"/>
            </a:endParaRPr>
          </a:p>
          <a:p>
            <a:pPr marL="242570">
              <a:lnSpc>
                <a:spcPct val="100000"/>
              </a:lnSpc>
            </a:pPr>
            <a:r>
              <a:rPr sz="2400" dirty="0" smtClean="0">
                <a:latin typeface="Trebuchet MS"/>
                <a:cs typeface="Trebuchet MS"/>
              </a:rPr>
              <a:t>start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wit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</a:t>
            </a:r>
            <a:r>
              <a:rPr sz="2400" spc="-1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erviso</a:t>
            </a:r>
            <a:r>
              <a:rPr sz="2400" dirty="0">
                <a:latin typeface="Trebuchet MS"/>
                <a:cs typeface="Trebuchet MS"/>
              </a:rPr>
              <a:t>r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25" dirty="0">
                <a:latin typeface="Trebuchet MS"/>
                <a:cs typeface="Trebuchet MS"/>
              </a:rPr>
              <a:t>G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successively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hig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supervis</a:t>
            </a:r>
            <a:r>
              <a:rPr sz="2400" spc="-3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rs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f </a:t>
            </a:r>
            <a:r>
              <a:rPr sz="2400" spc="-5" dirty="0">
                <a:latin typeface="Trebuchet MS"/>
                <a:cs typeface="Trebuchet MS"/>
              </a:rPr>
              <a:t>mat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resolved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inf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rmally,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loyee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file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</a:p>
          <a:p>
            <a:pPr marL="242570">
              <a:lnSpc>
                <a:spcPct val="100000"/>
              </a:lnSpc>
            </a:pPr>
            <a:r>
              <a:rPr sz="2400" spc="-15" dirty="0">
                <a:latin typeface="Trebuchet MS"/>
                <a:cs typeface="Trebuchet MS"/>
              </a:rPr>
              <a:t>formal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laint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icatin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allege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licy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violati</a:t>
            </a:r>
            <a:r>
              <a:rPr sz="2400" spc="-2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pc="-5" dirty="0"/>
              <a:t>F</a:t>
            </a:r>
            <a:r>
              <a:rPr spc="5" dirty="0"/>
              <a:t>a</a:t>
            </a:r>
            <a:r>
              <a:rPr spc="-5" dirty="0"/>
              <a:t>mil</a:t>
            </a:r>
            <a:r>
              <a:rPr dirty="0"/>
              <a:t>y</a:t>
            </a:r>
            <a:r>
              <a:rPr spc="-20" dirty="0"/>
              <a:t> </a:t>
            </a:r>
            <a:r>
              <a:rPr spc="-15" dirty="0"/>
              <a:t>and </a:t>
            </a:r>
            <a:r>
              <a:rPr spc="-20" dirty="0"/>
              <a:t>Medica</a:t>
            </a:r>
            <a:r>
              <a:rPr spc="-10" dirty="0"/>
              <a:t>l </a:t>
            </a:r>
            <a:r>
              <a:rPr spc="-15" dirty="0"/>
              <a:t>Le</a:t>
            </a:r>
            <a:r>
              <a:rPr spc="-10" dirty="0"/>
              <a:t>a</a:t>
            </a:r>
            <a:r>
              <a:rPr spc="-5" dirty="0"/>
              <a:t>v</a:t>
            </a:r>
            <a:r>
              <a:rPr dirty="0"/>
              <a:t>e</a:t>
            </a:r>
            <a:r>
              <a:rPr spc="-30" dirty="0"/>
              <a:t> </a:t>
            </a:r>
            <a:r>
              <a:rPr spc="-5" dirty="0"/>
              <a:t>Ac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Eligibility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8615" marR="151765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349885" algn="l"/>
              </a:tabLst>
            </a:pPr>
            <a:r>
              <a:rPr dirty="0"/>
              <a:t>Re</a:t>
            </a:r>
            <a:r>
              <a:rPr spc="-15" dirty="0"/>
              <a:t>g</a:t>
            </a:r>
            <a:r>
              <a:rPr spc="-5" dirty="0"/>
              <a:t>ula</a:t>
            </a:r>
            <a:r>
              <a:rPr dirty="0"/>
              <a:t>r</a:t>
            </a:r>
            <a:r>
              <a:rPr spc="35" dirty="0"/>
              <a:t> </a:t>
            </a:r>
            <a:r>
              <a:rPr spc="-10" dirty="0"/>
              <a:t>ful</a:t>
            </a:r>
            <a:r>
              <a:rPr spc="-15" dirty="0"/>
              <a:t>l</a:t>
            </a:r>
            <a:r>
              <a:rPr dirty="0"/>
              <a:t>-</a:t>
            </a:r>
            <a:r>
              <a:rPr spc="1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5" dirty="0"/>
              <a:t>par</a:t>
            </a:r>
            <a:r>
              <a:rPr dirty="0"/>
              <a:t>t</a:t>
            </a:r>
            <a:r>
              <a:rPr spc="-10" dirty="0"/>
              <a:t>-</a:t>
            </a:r>
            <a:r>
              <a:rPr spc="-5" dirty="0"/>
              <a:t>tim</a:t>
            </a:r>
            <a:r>
              <a:rPr dirty="0"/>
              <a:t>e</a:t>
            </a:r>
            <a:r>
              <a:rPr spc="30" dirty="0"/>
              <a:t> </a:t>
            </a:r>
            <a:r>
              <a:rPr spc="-5" dirty="0"/>
              <a:t>empl</a:t>
            </a:r>
            <a:r>
              <a:rPr spc="-10" dirty="0"/>
              <a:t>o</a:t>
            </a:r>
            <a:r>
              <a:rPr spc="-5" dirty="0"/>
              <a:t>yee</a:t>
            </a:r>
            <a:r>
              <a:rPr dirty="0"/>
              <a:t>s</a:t>
            </a:r>
            <a:r>
              <a:rPr spc="20" dirty="0"/>
              <a:t> </a:t>
            </a:r>
            <a:r>
              <a:rPr spc="-5" dirty="0"/>
              <a:t>wh</a:t>
            </a:r>
            <a:r>
              <a:rPr dirty="0"/>
              <a:t>o </a:t>
            </a:r>
            <a:r>
              <a:rPr spc="-5" dirty="0"/>
              <a:t>a</a:t>
            </a:r>
            <a:r>
              <a:rPr spc="5" dirty="0"/>
              <a:t>r</a:t>
            </a:r>
            <a:r>
              <a:rPr dirty="0"/>
              <a:t>e</a:t>
            </a:r>
            <a:r>
              <a:rPr spc="5" dirty="0"/>
              <a:t> </a:t>
            </a:r>
            <a:r>
              <a:rPr spc="-5" dirty="0"/>
              <a:t>working 50</a:t>
            </a:r>
            <a:r>
              <a:rPr dirty="0"/>
              <a:t>%</a:t>
            </a:r>
            <a:r>
              <a:rPr spc="10" dirty="0"/>
              <a:t>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5" dirty="0"/>
              <a:t>mo</a:t>
            </a:r>
            <a:r>
              <a:rPr dirty="0"/>
              <a:t>re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a</a:t>
            </a:r>
            <a:r>
              <a:rPr spc="10" dirty="0"/>
              <a:t> </a:t>
            </a:r>
            <a:r>
              <a:rPr spc="-5" dirty="0"/>
              <a:t>n</a:t>
            </a:r>
            <a:r>
              <a:rPr spc="-10" dirty="0"/>
              <a:t>o</a:t>
            </a:r>
            <a:r>
              <a:rPr dirty="0"/>
              <a:t>rmal </a:t>
            </a:r>
            <a:r>
              <a:rPr spc="-20" dirty="0"/>
              <a:t>wor</a:t>
            </a:r>
            <a:r>
              <a:rPr spc="-15" dirty="0"/>
              <a:t>k</a:t>
            </a:r>
            <a:r>
              <a:rPr spc="10" dirty="0"/>
              <a:t> </a:t>
            </a:r>
            <a:r>
              <a:rPr spc="-5" dirty="0"/>
              <a:t>week</a:t>
            </a:r>
            <a:r>
              <a:rPr dirty="0"/>
              <a:t>,</a:t>
            </a:r>
            <a:r>
              <a:rPr spc="1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5" dirty="0"/>
              <a:t> wh</a:t>
            </a:r>
            <a:r>
              <a:rPr dirty="0"/>
              <a:t>o </a:t>
            </a:r>
            <a:r>
              <a:rPr spc="-5" dirty="0"/>
              <a:t>hav</a:t>
            </a:r>
            <a:r>
              <a:rPr dirty="0"/>
              <a:t>e</a:t>
            </a:r>
            <a:r>
              <a:rPr spc="25" dirty="0"/>
              <a:t> </a:t>
            </a:r>
            <a:r>
              <a:rPr spc="-5" dirty="0"/>
              <a:t>been em</a:t>
            </a:r>
            <a:r>
              <a:rPr spc="-10" dirty="0"/>
              <a:t>p</a:t>
            </a:r>
            <a:r>
              <a:rPr dirty="0"/>
              <a:t>loyed</a:t>
            </a:r>
            <a:r>
              <a:rPr spc="5" dirty="0"/>
              <a:t> </a:t>
            </a:r>
            <a:r>
              <a:rPr spc="-5" dirty="0"/>
              <a:t>b</a:t>
            </a:r>
            <a:r>
              <a:rPr dirty="0"/>
              <a:t>y </a:t>
            </a:r>
            <a:r>
              <a:rPr spc="-5" dirty="0"/>
              <a:t>th</a:t>
            </a:r>
            <a:r>
              <a:rPr dirty="0"/>
              <a:t>e</a:t>
            </a:r>
            <a:r>
              <a:rPr spc="15" dirty="0"/>
              <a:t> </a:t>
            </a:r>
            <a:r>
              <a:rPr spc="-5" dirty="0"/>
              <a:t>Insti</a:t>
            </a:r>
            <a:r>
              <a:rPr spc="-10" dirty="0"/>
              <a:t>t</a:t>
            </a:r>
            <a:r>
              <a:rPr spc="-5" dirty="0"/>
              <a:t>ut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a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least</a:t>
            </a:r>
            <a:r>
              <a:rPr spc="5" dirty="0"/>
              <a:t> </a:t>
            </a:r>
            <a:r>
              <a:rPr dirty="0"/>
              <a:t>o</a:t>
            </a:r>
            <a:r>
              <a:rPr spc="-15" dirty="0"/>
              <a:t>n</a:t>
            </a:r>
            <a:r>
              <a:rPr dirty="0"/>
              <a:t>e </a:t>
            </a:r>
            <a:r>
              <a:rPr spc="-5" dirty="0"/>
              <a:t>year</a:t>
            </a:r>
            <a:r>
              <a:rPr dirty="0"/>
              <a:t>,</a:t>
            </a:r>
            <a:r>
              <a:rPr spc="15" dirty="0"/>
              <a:t> </a:t>
            </a:r>
            <a:r>
              <a:rPr spc="-5" dirty="0"/>
              <a:t>may </a:t>
            </a:r>
            <a:r>
              <a:rPr dirty="0"/>
              <a:t>request</a:t>
            </a:r>
            <a:r>
              <a:rPr spc="10" dirty="0"/>
              <a:t> </a:t>
            </a:r>
            <a:r>
              <a:rPr dirty="0"/>
              <a:t>leave </a:t>
            </a:r>
            <a:r>
              <a:rPr spc="-10" dirty="0"/>
              <a:t>for:</a:t>
            </a:r>
          </a:p>
          <a:p>
            <a:pPr marL="862330" lvl="1" indent="-286385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863600" algn="l"/>
              </a:tabLst>
            </a:pPr>
            <a:r>
              <a:rPr sz="2000" b="1" dirty="0">
                <a:latin typeface="Trebuchet MS"/>
                <a:cs typeface="Trebuchet MS"/>
              </a:rPr>
              <a:t>Their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own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serious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health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o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dition</a:t>
            </a:r>
            <a:endParaRPr sz="2000" dirty="0">
              <a:latin typeface="Trebuchet MS"/>
              <a:cs typeface="Trebuchet MS"/>
            </a:endParaRPr>
          </a:p>
          <a:p>
            <a:pPr marL="862330">
              <a:lnSpc>
                <a:spcPct val="100000"/>
              </a:lnSpc>
            </a:pPr>
            <a:r>
              <a:rPr sz="2000" spc="-5" dirty="0"/>
              <a:t>(incl</a:t>
            </a:r>
            <a:r>
              <a:rPr sz="2000" spc="-10" dirty="0"/>
              <a:t>u</a:t>
            </a:r>
            <a:r>
              <a:rPr sz="2000" spc="-5" dirty="0"/>
              <a:t>din</a:t>
            </a:r>
            <a:r>
              <a:rPr sz="2000" dirty="0"/>
              <a:t>g</a:t>
            </a:r>
            <a:r>
              <a:rPr sz="2000" spc="-40" dirty="0"/>
              <a:t> </a:t>
            </a:r>
            <a:r>
              <a:rPr sz="2000" spc="-5" dirty="0"/>
              <a:t>condit</a:t>
            </a:r>
            <a:r>
              <a:rPr sz="2000" dirty="0"/>
              <a:t>ions</a:t>
            </a:r>
            <a:r>
              <a:rPr sz="2000" spc="-40" dirty="0"/>
              <a:t> </a:t>
            </a:r>
            <a:r>
              <a:rPr sz="2000" dirty="0"/>
              <a:t>relat</a:t>
            </a:r>
            <a:r>
              <a:rPr sz="2000" spc="-15" dirty="0"/>
              <a:t>e</a:t>
            </a:r>
            <a:r>
              <a:rPr sz="2000" dirty="0"/>
              <a:t>d</a:t>
            </a:r>
            <a:r>
              <a:rPr sz="2000" spc="-30" dirty="0"/>
              <a:t> </a:t>
            </a:r>
            <a:r>
              <a:rPr sz="2000" spc="-5" dirty="0"/>
              <a:t>t</a:t>
            </a:r>
            <a:r>
              <a:rPr sz="2000" dirty="0"/>
              <a:t>o</a:t>
            </a:r>
            <a:r>
              <a:rPr sz="2000" spc="-15" dirty="0"/>
              <a:t> </a:t>
            </a:r>
            <a:r>
              <a:rPr sz="2000" spc="-5" dirty="0"/>
              <a:t>preg</a:t>
            </a:r>
            <a:r>
              <a:rPr sz="2000" spc="-10" dirty="0"/>
              <a:t>n</a:t>
            </a:r>
            <a:r>
              <a:rPr sz="2000" spc="-5" dirty="0"/>
              <a:t>an</a:t>
            </a:r>
            <a:r>
              <a:rPr sz="2000" spc="-15" dirty="0"/>
              <a:t>c</a:t>
            </a:r>
            <a:r>
              <a:rPr sz="2000" dirty="0"/>
              <a:t>y</a:t>
            </a:r>
            <a:r>
              <a:rPr sz="2000" spc="-45" dirty="0"/>
              <a:t> </a:t>
            </a:r>
            <a:r>
              <a:rPr sz="2000" spc="-5" dirty="0"/>
              <a:t>an</a:t>
            </a:r>
            <a:r>
              <a:rPr sz="2000" dirty="0"/>
              <a:t>d</a:t>
            </a:r>
            <a:r>
              <a:rPr sz="2000" spc="-15" dirty="0"/>
              <a:t> </a:t>
            </a:r>
            <a:r>
              <a:rPr sz="2000" spc="-5" dirty="0"/>
              <a:t>childbirth)</a:t>
            </a:r>
            <a:endParaRPr sz="2000" dirty="0"/>
          </a:p>
          <a:p>
            <a:pPr marL="862330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63600" algn="l"/>
              </a:tabLst>
            </a:pPr>
            <a:r>
              <a:rPr sz="2000" b="1" dirty="0">
                <a:latin typeface="Trebuchet MS"/>
                <a:cs typeface="Trebuchet MS"/>
              </a:rPr>
              <a:t>The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birth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and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are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of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th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emp</a:t>
            </a:r>
            <a:r>
              <a:rPr sz="2000" b="1" spc="-10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oyee's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ne</a:t>
            </a:r>
            <a:r>
              <a:rPr sz="2000" b="1" spc="5" dirty="0">
                <a:latin typeface="Trebuchet MS"/>
                <a:cs typeface="Trebuchet MS"/>
              </a:rPr>
              <a:t>w</a:t>
            </a:r>
            <a:r>
              <a:rPr sz="2000" b="1" dirty="0">
                <a:latin typeface="Trebuchet MS"/>
                <a:cs typeface="Trebuchet MS"/>
              </a:rPr>
              <a:t>born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hild</a:t>
            </a:r>
            <a:endParaRPr sz="2000" dirty="0">
              <a:latin typeface="Trebuchet MS"/>
              <a:cs typeface="Trebuchet MS"/>
            </a:endParaRPr>
          </a:p>
          <a:p>
            <a:pPr marL="862330">
              <a:lnSpc>
                <a:spcPct val="100000"/>
              </a:lnSpc>
            </a:pPr>
            <a:r>
              <a:rPr sz="2000" spc="-5" dirty="0"/>
              <a:t>(</a:t>
            </a:r>
            <a:r>
              <a:rPr sz="2000" spc="-10" dirty="0"/>
              <a:t>l</a:t>
            </a:r>
            <a:r>
              <a:rPr sz="2000" spc="-5" dirty="0"/>
              <a:t>eav</a:t>
            </a:r>
            <a:r>
              <a:rPr sz="2000" dirty="0"/>
              <a:t>e</a:t>
            </a:r>
            <a:r>
              <a:rPr sz="2000" spc="-20" dirty="0"/>
              <a:t> </a:t>
            </a:r>
            <a:r>
              <a:rPr sz="2000" spc="-5" dirty="0"/>
              <a:t>mu</a:t>
            </a:r>
            <a:r>
              <a:rPr sz="2000" dirty="0"/>
              <a:t>st</a:t>
            </a:r>
            <a:r>
              <a:rPr sz="2000" spc="-20" dirty="0"/>
              <a:t> </a:t>
            </a:r>
            <a:r>
              <a:rPr sz="2000" spc="-5" dirty="0"/>
              <a:t>b</a:t>
            </a:r>
            <a:r>
              <a:rPr sz="2000" dirty="0"/>
              <a:t>e</a:t>
            </a:r>
            <a:r>
              <a:rPr sz="2000" spc="-20" dirty="0"/>
              <a:t> </a:t>
            </a:r>
            <a:r>
              <a:rPr sz="2000" spc="-5" dirty="0"/>
              <a:t>c</a:t>
            </a:r>
            <a:r>
              <a:rPr sz="2000" spc="5" dirty="0"/>
              <a:t>o</a:t>
            </a:r>
            <a:r>
              <a:rPr sz="2000" spc="-5" dirty="0"/>
              <a:t>mplete</a:t>
            </a:r>
            <a:r>
              <a:rPr sz="2000" dirty="0"/>
              <a:t>d</a:t>
            </a:r>
            <a:r>
              <a:rPr sz="2000" spc="-45" dirty="0"/>
              <a:t> </a:t>
            </a:r>
            <a:r>
              <a:rPr sz="2000" spc="-5" dirty="0"/>
              <a:t>withi</a:t>
            </a:r>
            <a:r>
              <a:rPr sz="2000" dirty="0"/>
              <a:t>n</a:t>
            </a:r>
            <a:r>
              <a:rPr sz="2000" spc="-15" dirty="0"/>
              <a:t> </a:t>
            </a:r>
            <a:r>
              <a:rPr sz="2000" spc="-5" dirty="0"/>
              <a:t>1</a:t>
            </a:r>
            <a:r>
              <a:rPr sz="2000" dirty="0"/>
              <a:t>2</a:t>
            </a:r>
            <a:r>
              <a:rPr sz="2000" spc="-10" dirty="0"/>
              <a:t> </a:t>
            </a:r>
            <a:r>
              <a:rPr sz="2000" spc="-5" dirty="0"/>
              <a:t>m</a:t>
            </a:r>
            <a:r>
              <a:rPr sz="2000" spc="5" dirty="0"/>
              <a:t>o</a:t>
            </a:r>
            <a:r>
              <a:rPr sz="2000" spc="-5" dirty="0"/>
              <a:t>nth</a:t>
            </a:r>
            <a:r>
              <a:rPr sz="2000" dirty="0"/>
              <a:t>s</a:t>
            </a:r>
            <a:r>
              <a:rPr sz="2000" spc="-40" dirty="0"/>
              <a:t> </a:t>
            </a:r>
            <a:r>
              <a:rPr sz="2000" dirty="0"/>
              <a:t>of</a:t>
            </a:r>
            <a:r>
              <a:rPr sz="2000" spc="-10" dirty="0"/>
              <a:t> </a:t>
            </a:r>
            <a:r>
              <a:rPr sz="2000" spc="-5" dirty="0"/>
              <a:t>th</a:t>
            </a:r>
            <a:r>
              <a:rPr sz="2000" dirty="0"/>
              <a:t>e</a:t>
            </a:r>
            <a:r>
              <a:rPr sz="2000" spc="-20" dirty="0"/>
              <a:t> </a:t>
            </a:r>
            <a:r>
              <a:rPr sz="2000" spc="-5" dirty="0"/>
              <a:t>dat</a:t>
            </a:r>
            <a:r>
              <a:rPr sz="2000" dirty="0"/>
              <a:t>e</a:t>
            </a:r>
            <a:r>
              <a:rPr sz="2000" spc="-15" dirty="0"/>
              <a:t> </a:t>
            </a:r>
            <a:r>
              <a:rPr sz="2000" dirty="0"/>
              <a:t>of</a:t>
            </a:r>
            <a:r>
              <a:rPr sz="2000" spc="-10" dirty="0"/>
              <a:t> </a:t>
            </a:r>
            <a:r>
              <a:rPr sz="2000" spc="-5" dirty="0"/>
              <a:t>birth)</a:t>
            </a:r>
            <a:endParaRPr sz="2000" dirty="0"/>
          </a:p>
          <a:p>
            <a:pPr marL="862330" marR="241935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63600" algn="l"/>
              </a:tabLst>
            </a:pPr>
            <a:r>
              <a:rPr sz="2000" b="1" dirty="0">
                <a:latin typeface="Trebuchet MS"/>
                <a:cs typeface="Trebuchet MS"/>
              </a:rPr>
              <a:t>Pl</a:t>
            </a:r>
            <a:r>
              <a:rPr sz="2000" b="1" spc="-10" dirty="0">
                <a:latin typeface="Trebuchet MS"/>
                <a:cs typeface="Trebuchet MS"/>
              </a:rPr>
              <a:t>ac</a:t>
            </a:r>
            <a:r>
              <a:rPr sz="2000" b="1" dirty="0">
                <a:latin typeface="Trebuchet MS"/>
                <a:cs typeface="Trebuchet MS"/>
              </a:rPr>
              <a:t>ement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of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 </a:t>
            </a:r>
            <a:r>
              <a:rPr sz="2000" b="1" spc="-15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hild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with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th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emp</a:t>
            </a:r>
            <a:r>
              <a:rPr sz="2000" b="1" spc="-10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oyee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for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ado</a:t>
            </a:r>
            <a:r>
              <a:rPr sz="2000" b="1" spc="-10" dirty="0">
                <a:latin typeface="Trebuchet MS"/>
                <a:cs typeface="Trebuchet MS"/>
              </a:rPr>
              <a:t>p</a:t>
            </a:r>
            <a:r>
              <a:rPr sz="2000" b="1" spc="-5" dirty="0">
                <a:latin typeface="Trebuchet MS"/>
                <a:cs typeface="Trebuchet MS"/>
              </a:rPr>
              <a:t>tio</a:t>
            </a:r>
            <a:r>
              <a:rPr sz="2000" b="1" dirty="0">
                <a:latin typeface="Trebuchet MS"/>
                <a:cs typeface="Trebuchet MS"/>
              </a:rPr>
              <a:t>n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or f</a:t>
            </a:r>
            <a:r>
              <a:rPr sz="2000" b="1" spc="5" dirty="0">
                <a:latin typeface="Trebuchet MS"/>
                <a:cs typeface="Trebuchet MS"/>
              </a:rPr>
              <a:t>o</a:t>
            </a:r>
            <a:r>
              <a:rPr sz="2000" b="1" dirty="0">
                <a:latin typeface="Trebuchet MS"/>
                <a:cs typeface="Trebuchet MS"/>
              </a:rPr>
              <a:t>ster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are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ve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us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plete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with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1</a:t>
            </a:r>
            <a:r>
              <a:rPr sz="2000" dirty="0">
                <a:latin typeface="Trebuchet MS"/>
                <a:cs typeface="Trebuchet MS"/>
              </a:rPr>
              <a:t>2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nth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 dat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place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ent)</a:t>
            </a:r>
            <a:endParaRPr sz="2000" dirty="0">
              <a:latin typeface="Trebuchet MS"/>
              <a:cs typeface="Trebuchet MS"/>
            </a:endParaRPr>
          </a:p>
          <a:p>
            <a:pPr marL="862330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63600" algn="l"/>
              </a:tabLst>
            </a:pPr>
            <a:r>
              <a:rPr sz="2000" dirty="0">
                <a:latin typeface="Trebuchet MS"/>
                <a:cs typeface="Trebuchet MS"/>
              </a:rPr>
              <a:t>The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serious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health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o</a:t>
            </a:r>
            <a:r>
              <a:rPr sz="2000" b="1" spc="5" dirty="0">
                <a:latin typeface="Trebuchet MS"/>
                <a:cs typeface="Trebuchet MS"/>
              </a:rPr>
              <a:t>n</a:t>
            </a:r>
            <a:r>
              <a:rPr sz="2000" b="1" dirty="0">
                <a:latin typeface="Trebuchet MS"/>
                <a:cs typeface="Trebuchet MS"/>
              </a:rPr>
              <a:t>dition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of</a:t>
            </a:r>
            <a:r>
              <a:rPr sz="2000" b="1" spc="-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th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emp</a:t>
            </a:r>
            <a:r>
              <a:rPr sz="2000" b="1" spc="-10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oyee's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hild,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parent,</a:t>
            </a:r>
            <a:endParaRPr sz="2000" dirty="0">
              <a:latin typeface="Trebuchet MS"/>
              <a:cs typeface="Trebuchet MS"/>
            </a:endParaRPr>
          </a:p>
          <a:p>
            <a:pPr marL="862330">
              <a:lnSpc>
                <a:spcPct val="100000"/>
              </a:lnSpc>
            </a:pPr>
            <a:r>
              <a:rPr sz="2000" b="1" dirty="0">
                <a:latin typeface="Trebuchet MS"/>
                <a:cs typeface="Trebuchet MS"/>
              </a:rPr>
              <a:t>or s</a:t>
            </a:r>
            <a:r>
              <a:rPr sz="2000" b="1" spc="-10" dirty="0">
                <a:latin typeface="Trebuchet MS"/>
                <a:cs typeface="Trebuchet MS"/>
              </a:rPr>
              <a:t>p</a:t>
            </a:r>
            <a:r>
              <a:rPr sz="2000" b="1" dirty="0">
                <a:latin typeface="Trebuchet MS"/>
                <a:cs typeface="Trebuchet MS"/>
              </a:rPr>
              <a:t>ouse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dirty="0"/>
              <a:t>req</a:t>
            </a:r>
            <a:r>
              <a:rPr sz="2000" spc="-15" dirty="0"/>
              <a:t>u</a:t>
            </a:r>
            <a:r>
              <a:rPr sz="2000" spc="-5" dirty="0"/>
              <a:t>ir</a:t>
            </a:r>
            <a:r>
              <a:rPr sz="2000" spc="5" dirty="0"/>
              <a:t>i</a:t>
            </a:r>
            <a:r>
              <a:rPr sz="2000" spc="-5" dirty="0"/>
              <a:t>n</a:t>
            </a:r>
            <a:r>
              <a:rPr sz="2000" dirty="0"/>
              <a:t>g</a:t>
            </a:r>
            <a:r>
              <a:rPr sz="2000" spc="-40" dirty="0"/>
              <a:t> </a:t>
            </a:r>
            <a:r>
              <a:rPr sz="2000" spc="-5" dirty="0"/>
              <a:t>t</a:t>
            </a:r>
            <a:r>
              <a:rPr sz="2000" spc="-10" dirty="0"/>
              <a:t>h</a:t>
            </a:r>
            <a:r>
              <a:rPr sz="2000" dirty="0"/>
              <a:t>e</a:t>
            </a:r>
            <a:r>
              <a:rPr sz="2000" spc="-20" dirty="0"/>
              <a:t> </a:t>
            </a:r>
            <a:r>
              <a:rPr sz="2000" spc="-5" dirty="0"/>
              <a:t>employee'</a:t>
            </a:r>
            <a:r>
              <a:rPr sz="2000" dirty="0"/>
              <a:t>s</a:t>
            </a:r>
            <a:r>
              <a:rPr sz="2000" spc="-30" dirty="0"/>
              <a:t> </a:t>
            </a:r>
            <a:r>
              <a:rPr sz="2000" spc="-5" dirty="0"/>
              <a:t>partic</a:t>
            </a:r>
            <a:r>
              <a:rPr sz="2000" spc="5" dirty="0"/>
              <a:t>i</a:t>
            </a:r>
            <a:r>
              <a:rPr sz="2000" spc="-5" dirty="0"/>
              <a:t>pati</a:t>
            </a:r>
            <a:r>
              <a:rPr sz="2000" spc="-10" dirty="0"/>
              <a:t>o</a:t>
            </a:r>
            <a:r>
              <a:rPr sz="2000" dirty="0"/>
              <a:t>n</a:t>
            </a:r>
            <a:r>
              <a:rPr sz="2000" spc="-45" dirty="0"/>
              <a:t> </a:t>
            </a:r>
            <a:r>
              <a:rPr sz="2000" spc="-5" dirty="0"/>
              <a:t>i</a:t>
            </a:r>
            <a:r>
              <a:rPr sz="2000" dirty="0"/>
              <a:t>n</a:t>
            </a:r>
            <a:r>
              <a:rPr sz="2000" spc="-15" dirty="0"/>
              <a:t> </a:t>
            </a:r>
            <a:r>
              <a:rPr sz="2000" spc="-5" dirty="0"/>
              <a:t>care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dirty="0">
                <a:latin typeface="Trebuchet MS"/>
                <a:cs typeface="Trebuchet MS"/>
              </a:rPr>
              <a:t>What Is a</a:t>
            </a:r>
            <a:r>
              <a:rPr spc="-1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“Se</a:t>
            </a:r>
            <a:r>
              <a:rPr spc="-10" dirty="0">
                <a:latin typeface="Trebuchet MS"/>
                <a:cs typeface="Trebuchet MS"/>
              </a:rPr>
              <a:t>r</a:t>
            </a:r>
            <a:r>
              <a:rPr dirty="0">
                <a:latin typeface="Trebuchet MS"/>
                <a:cs typeface="Trebuchet MS"/>
              </a:rPr>
              <a:t>ious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Health</a:t>
            </a:r>
            <a:r>
              <a:rPr spc="-1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C</a:t>
            </a:r>
            <a:r>
              <a:rPr spc="-10" dirty="0">
                <a:latin typeface="Trebuchet MS"/>
                <a:cs typeface="Trebuchet MS"/>
              </a:rPr>
              <a:t>o</a:t>
            </a:r>
            <a:r>
              <a:rPr dirty="0">
                <a:latin typeface="Trebuchet MS"/>
                <a:cs typeface="Trebuchet MS"/>
              </a:rPr>
              <a:t>ndition?”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6666" y="1104799"/>
            <a:ext cx="8032750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60071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An</a:t>
            </a:r>
            <a:r>
              <a:rPr sz="2400" spc="-5" dirty="0">
                <a:latin typeface="Trebuchet MS"/>
                <a:cs typeface="Trebuchet MS"/>
              </a:rPr>
              <a:t> ill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ess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inj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15" dirty="0">
                <a:latin typeface="Trebuchet MS"/>
                <a:cs typeface="Trebuchet MS"/>
              </a:rPr>
              <a:t>ry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impairment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hysica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-5" dirty="0">
                <a:latin typeface="Trebuchet MS"/>
                <a:cs typeface="Trebuchet MS"/>
              </a:rPr>
              <a:t> me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tal 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di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inv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15" dirty="0">
                <a:latin typeface="Trebuchet MS"/>
                <a:cs typeface="Trebuchet MS"/>
              </a:rPr>
              <a:t>lves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either:</a:t>
            </a:r>
            <a:endParaRPr sz="2400" dirty="0">
              <a:latin typeface="Trebuchet MS"/>
              <a:cs typeface="Trebuchet MS"/>
            </a:endParaRPr>
          </a:p>
          <a:p>
            <a:pPr marL="765175" lvl="1" indent="-295275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765810" algn="l"/>
              </a:tabLst>
            </a:pP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pat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en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</a:t>
            </a:r>
          </a:p>
          <a:p>
            <a:pPr marL="765175" lvl="1" indent="-29527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65810" algn="l"/>
              </a:tabLst>
            </a:pPr>
            <a:r>
              <a:rPr sz="2000" spc="-5" dirty="0">
                <a:latin typeface="Trebuchet MS"/>
                <a:cs typeface="Trebuchet MS"/>
              </a:rPr>
              <a:t>Contin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spc="-5" dirty="0">
                <a:latin typeface="Trebuchet MS"/>
                <a:cs typeface="Trebuchet MS"/>
              </a:rPr>
              <a:t>in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treatmen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ealt</a:t>
            </a:r>
            <a:r>
              <a:rPr sz="2000" dirty="0">
                <a:latin typeface="Trebuchet MS"/>
                <a:cs typeface="Trebuchet MS"/>
              </a:rPr>
              <a:t>h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car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provider</a:t>
            </a:r>
            <a:endParaRPr sz="2000" dirty="0">
              <a:latin typeface="Trebuchet MS"/>
              <a:cs typeface="Trebuchet MS"/>
            </a:endParaRPr>
          </a:p>
          <a:p>
            <a:pPr marL="242570" marR="5080" indent="-229870">
              <a:lnSpc>
                <a:spcPct val="100000"/>
              </a:lnSpc>
              <a:spcBef>
                <a:spcPts val="1185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Disabilitie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Services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Medica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Leave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Office</a:t>
            </a:r>
            <a:r>
              <a:rPr sz="2400" spc="-5" dirty="0">
                <a:latin typeface="Trebuchet MS"/>
                <a:cs typeface="Trebuchet MS"/>
              </a:rPr>
              <a:t> (</a:t>
            </a:r>
            <a:r>
              <a:rPr sz="2400" spc="-5" dirty="0" smtClean="0">
                <a:latin typeface="Trebuchet MS"/>
                <a:cs typeface="Trebuchet MS"/>
              </a:rPr>
              <a:t>DS</a:t>
            </a:r>
            <a:r>
              <a:rPr lang="en-US" sz="2400" spc="-5" dirty="0" smtClean="0">
                <a:latin typeface="Trebuchet MS"/>
                <a:cs typeface="Trebuchet MS"/>
              </a:rPr>
              <a:t>ML</a:t>
            </a:r>
            <a:r>
              <a:rPr sz="2400" spc="-5" dirty="0" smtClean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) make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determinati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067" y="369596"/>
            <a:ext cx="8038465" cy="305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FM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L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El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i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gibility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Expanded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245745" marR="224154" indent="-230504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6379" algn="l"/>
              </a:tabLst>
            </a:pPr>
            <a:r>
              <a:rPr sz="2400" b="1" spc="-15" dirty="0">
                <a:latin typeface="Trebuchet MS"/>
                <a:cs typeface="Trebuchet MS"/>
              </a:rPr>
              <a:t>Qual</a:t>
            </a:r>
            <a:r>
              <a:rPr sz="2400" b="1" spc="-5" dirty="0">
                <a:latin typeface="Trebuchet MS"/>
                <a:cs typeface="Trebuchet MS"/>
              </a:rPr>
              <a:t>i</a:t>
            </a:r>
            <a:r>
              <a:rPr sz="2400" b="1" spc="-15" dirty="0">
                <a:latin typeface="Trebuchet MS"/>
                <a:cs typeface="Trebuchet MS"/>
              </a:rPr>
              <a:t>fying</a:t>
            </a:r>
            <a:r>
              <a:rPr sz="2400" b="1" spc="-4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Exigen</a:t>
            </a:r>
            <a:r>
              <a:rPr sz="2400" b="1" spc="-10" dirty="0">
                <a:latin typeface="Trebuchet MS"/>
                <a:cs typeface="Trebuchet MS"/>
              </a:rPr>
              <a:t>c</a:t>
            </a:r>
            <a:r>
              <a:rPr sz="2400" b="1" spc="-15" dirty="0">
                <a:latin typeface="Trebuchet MS"/>
                <a:cs typeface="Trebuchet MS"/>
              </a:rPr>
              <a:t>y</a:t>
            </a:r>
            <a:r>
              <a:rPr sz="2400" b="1" spc="-25" dirty="0">
                <a:latin typeface="Trebuchet MS"/>
                <a:cs typeface="Trebuchet MS"/>
              </a:rPr>
              <a:t> </a:t>
            </a:r>
            <a:r>
              <a:rPr sz="2400" b="1" spc="-15" dirty="0">
                <a:latin typeface="Trebuchet MS"/>
                <a:cs typeface="Trebuchet MS"/>
              </a:rPr>
              <a:t>Le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v</a:t>
            </a:r>
            <a:r>
              <a:rPr sz="2400" b="1" dirty="0">
                <a:latin typeface="Trebuchet MS"/>
                <a:cs typeface="Trebuchet MS"/>
              </a:rPr>
              <a:t>e</a:t>
            </a:r>
            <a:r>
              <a:rPr sz="2400" b="1" spc="-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p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1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week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du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to </a:t>
            </a:r>
            <a:r>
              <a:rPr sz="2400" dirty="0">
                <a:latin typeface="Trebuchet MS"/>
                <a:cs typeface="Trebuchet MS"/>
              </a:rPr>
              <a:t>“q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alifying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exi</a:t>
            </a:r>
            <a:r>
              <a:rPr sz="2400" spc="-15" dirty="0">
                <a:latin typeface="Trebuchet MS"/>
                <a:cs typeface="Trebuchet MS"/>
              </a:rPr>
              <a:t>g</a:t>
            </a:r>
            <a:r>
              <a:rPr sz="2400" dirty="0">
                <a:latin typeface="Trebuchet MS"/>
                <a:cs typeface="Trebuchet MS"/>
              </a:rPr>
              <a:t>enci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s”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arising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from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family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memb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r’s </a:t>
            </a:r>
            <a:r>
              <a:rPr sz="2400" spc="-5" dirty="0">
                <a:latin typeface="Trebuchet MS"/>
                <a:cs typeface="Trebuchet MS"/>
              </a:rPr>
              <a:t>cal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activ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militar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du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y</a:t>
            </a:r>
          </a:p>
          <a:p>
            <a:pPr marL="245745" marR="5080" indent="-230504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6379" algn="l"/>
              </a:tabLst>
            </a:pPr>
            <a:r>
              <a:rPr sz="2400" b="1" spc="-5" dirty="0">
                <a:latin typeface="Trebuchet MS"/>
                <a:cs typeface="Trebuchet MS"/>
              </a:rPr>
              <a:t>Mil</a:t>
            </a:r>
            <a:r>
              <a:rPr sz="2400" b="1" spc="5" dirty="0">
                <a:latin typeface="Trebuchet MS"/>
                <a:cs typeface="Trebuchet MS"/>
              </a:rPr>
              <a:t>i</a:t>
            </a:r>
            <a:r>
              <a:rPr sz="2400" b="1" spc="-5" dirty="0">
                <a:latin typeface="Trebuchet MS"/>
                <a:cs typeface="Trebuchet MS"/>
              </a:rPr>
              <a:t>tar</a:t>
            </a:r>
            <a:r>
              <a:rPr sz="2400" b="1" dirty="0">
                <a:latin typeface="Trebuchet MS"/>
                <a:cs typeface="Trebuchet MS"/>
              </a:rPr>
              <a:t>y</a:t>
            </a:r>
            <a:r>
              <a:rPr sz="2400" b="1" spc="-10" dirty="0">
                <a:latin typeface="Trebuchet MS"/>
                <a:cs typeface="Trebuchet MS"/>
              </a:rPr>
              <a:t> </a:t>
            </a:r>
            <a:r>
              <a:rPr sz="2400" b="1" spc="-15" dirty="0">
                <a:latin typeface="Trebuchet MS"/>
                <a:cs typeface="Trebuchet MS"/>
              </a:rPr>
              <a:t>Care</a:t>
            </a:r>
            <a:r>
              <a:rPr sz="2400" b="1" spc="-25" dirty="0">
                <a:latin typeface="Trebuchet MS"/>
                <a:cs typeface="Trebuchet MS"/>
              </a:rPr>
              <a:t>g</a:t>
            </a:r>
            <a:r>
              <a:rPr sz="2400" b="1" spc="-5" dirty="0">
                <a:latin typeface="Trebuchet MS"/>
                <a:cs typeface="Trebuchet MS"/>
              </a:rPr>
              <a:t>ive</a:t>
            </a:r>
            <a:r>
              <a:rPr sz="2400" b="1" dirty="0">
                <a:latin typeface="Trebuchet MS"/>
                <a:cs typeface="Trebuchet MS"/>
              </a:rPr>
              <a:t>r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b="1" spc="-15" dirty="0">
                <a:latin typeface="Trebuchet MS"/>
                <a:cs typeface="Trebuchet MS"/>
              </a:rPr>
              <a:t>Le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v</a:t>
            </a:r>
            <a:r>
              <a:rPr sz="2400" b="1" dirty="0">
                <a:latin typeface="Trebuchet MS"/>
                <a:cs typeface="Trebuchet MS"/>
              </a:rPr>
              <a:t>e</a:t>
            </a:r>
            <a:r>
              <a:rPr sz="2400" b="1" spc="-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p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2</a:t>
            </a:r>
            <a:r>
              <a:rPr sz="2400" dirty="0">
                <a:latin typeface="Trebuchet MS"/>
                <a:cs typeface="Trebuchet MS"/>
              </a:rPr>
              <a:t>6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week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leave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to car</a:t>
            </a:r>
            <a:r>
              <a:rPr sz="2400" dirty="0">
                <a:latin typeface="Trebuchet MS"/>
                <a:cs typeface="Trebuchet MS"/>
              </a:rPr>
              <a:t>e for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fami</a:t>
            </a:r>
            <a:r>
              <a:rPr sz="2400" spc="-15" dirty="0">
                <a:latin typeface="Trebuchet MS"/>
                <a:cs typeface="Trebuchet MS"/>
              </a:rPr>
              <a:t>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memb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wh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suff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 seri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illne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5" dirty="0">
                <a:latin typeface="Trebuchet MS"/>
                <a:cs typeface="Trebuchet MS"/>
              </a:rPr>
              <a:t>inj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15" dirty="0">
                <a:latin typeface="Trebuchet MS"/>
                <a:cs typeface="Trebuchet MS"/>
              </a:rPr>
              <a:t>ry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line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militar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du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618" y="368072"/>
            <a:ext cx="7580630" cy="321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Sess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io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n</a:t>
            </a:r>
            <a:r>
              <a:rPr sz="2400" b="1" spc="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Obje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c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tives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600">
              <a:latin typeface="Times New Roman"/>
              <a:cs typeface="Times New Roman"/>
            </a:endParaRPr>
          </a:p>
          <a:p>
            <a:pPr marL="243840" marR="511809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5" dirty="0">
                <a:latin typeface="Trebuchet MS"/>
                <a:cs typeface="Trebuchet MS"/>
              </a:rPr>
              <a:t>Identif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imp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rtant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ymen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laws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relevant </a:t>
            </a: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licies</a:t>
            </a:r>
            <a:endParaRPr sz="2400">
              <a:latin typeface="Trebuchet MS"/>
              <a:cs typeface="Trebuchet MS"/>
            </a:endParaRPr>
          </a:p>
          <a:p>
            <a:pPr marL="243840" marR="508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5" dirty="0">
                <a:latin typeface="Trebuchet MS"/>
                <a:cs typeface="Trebuchet MS"/>
              </a:rPr>
              <a:t>Discus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resp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nsi</a:t>
            </a: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spc="-5" dirty="0">
                <a:latin typeface="Trebuchet MS"/>
                <a:cs typeface="Trebuchet MS"/>
              </a:rPr>
              <a:t>ilit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admi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iste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law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and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licies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sistently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eq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5" dirty="0">
                <a:latin typeface="Trebuchet MS"/>
                <a:cs typeface="Trebuchet MS"/>
              </a:rPr>
              <a:t>ita</a:t>
            </a: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ly</a:t>
            </a:r>
            <a:endParaRPr sz="2400">
              <a:latin typeface="Trebuchet MS"/>
              <a:cs typeface="Trebuchet MS"/>
            </a:endParaRPr>
          </a:p>
          <a:p>
            <a:pPr marL="24384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pl</a:t>
            </a:r>
            <a:r>
              <a:rPr sz="2400" dirty="0">
                <a:latin typeface="Trebuchet MS"/>
                <a:cs typeface="Trebuchet MS"/>
              </a:rPr>
              <a:t>y </a:t>
            </a:r>
            <a:r>
              <a:rPr sz="2400" spc="-5" dirty="0">
                <a:latin typeface="Trebuchet MS"/>
                <a:cs typeface="Trebuchet MS"/>
              </a:rPr>
              <a:t>prevaili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laws</a:t>
            </a:r>
            <a:r>
              <a:rPr sz="2400" spc="-5" dirty="0">
                <a:latin typeface="Trebuchet MS"/>
                <a:cs typeface="Trebuchet MS"/>
              </a:rPr>
              <a:t> 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licies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con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ex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</a:t>
            </a:r>
            <a:endParaRPr sz="2400">
              <a:latin typeface="Trebuchet MS"/>
              <a:cs typeface="Trebuchet MS"/>
            </a:endParaRPr>
          </a:p>
          <a:p>
            <a:pPr marL="24384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managi</a:t>
            </a:r>
            <a:r>
              <a:rPr sz="2400" spc="-15" dirty="0">
                <a:latin typeface="Trebuchet MS"/>
                <a:cs typeface="Trebuchet MS"/>
              </a:rPr>
              <a:t>ng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individ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5" dirty="0">
                <a:latin typeface="Trebuchet MS"/>
                <a:cs typeface="Trebuchet MS"/>
              </a:rPr>
              <a:t>als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370874"/>
            <a:ext cx="7569834" cy="334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FML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K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ey 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P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oints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24384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5" dirty="0">
                <a:latin typeface="Trebuchet MS"/>
                <a:cs typeface="Trebuchet MS"/>
              </a:rPr>
              <a:t>Leav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p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week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 a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rolli</a:t>
            </a:r>
            <a:r>
              <a:rPr sz="2400" spc="-30" dirty="0">
                <a:latin typeface="Trebuchet MS"/>
                <a:cs typeface="Trebuchet MS"/>
              </a:rPr>
              <a:t>n</a:t>
            </a:r>
            <a:r>
              <a:rPr sz="2400" spc="-15" dirty="0">
                <a:latin typeface="Trebuchet MS"/>
                <a:cs typeface="Trebuchet MS"/>
              </a:rPr>
              <a:t>g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</a:t>
            </a:r>
            <a:r>
              <a:rPr sz="2400" spc="25" dirty="0">
                <a:latin typeface="Trebuchet MS"/>
                <a:cs typeface="Trebuchet MS"/>
              </a:rPr>
              <a:t>2</a:t>
            </a:r>
            <a:r>
              <a:rPr sz="2400" spc="-10" dirty="0">
                <a:latin typeface="Trebuchet MS"/>
                <a:cs typeface="Trebuchet MS"/>
              </a:rPr>
              <a:t>-</a:t>
            </a:r>
            <a:r>
              <a:rPr sz="2400" spc="-5" dirty="0">
                <a:latin typeface="Trebuchet MS"/>
                <a:cs typeface="Trebuchet MS"/>
              </a:rPr>
              <a:t>mon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peri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d</a:t>
            </a:r>
            <a:endParaRPr sz="2400">
              <a:latin typeface="Trebuchet MS"/>
              <a:cs typeface="Trebuchet MS"/>
            </a:endParaRPr>
          </a:p>
          <a:p>
            <a:pPr marL="243840" marR="508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5" dirty="0">
                <a:latin typeface="Trebuchet MS"/>
                <a:cs typeface="Trebuchet MS"/>
              </a:rPr>
              <a:t>Ca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 take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intermit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entl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(e</a:t>
            </a:r>
            <a:r>
              <a:rPr sz="2400" spc="-10" dirty="0">
                <a:latin typeface="Trebuchet MS"/>
                <a:cs typeface="Trebuchet MS"/>
              </a:rPr>
              <a:t>x</a:t>
            </a:r>
            <a:r>
              <a:rPr sz="2400" spc="-5" dirty="0">
                <a:latin typeface="Trebuchet MS"/>
                <a:cs typeface="Trebuchet MS"/>
              </a:rPr>
              <a:t>cep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ewbor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ad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pti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)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on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reduced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wor</a:t>
            </a:r>
            <a:r>
              <a:rPr sz="2400" spc="-15" dirty="0">
                <a:latin typeface="Trebuchet MS"/>
                <a:cs typeface="Trebuchet MS"/>
              </a:rPr>
              <a:t>k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sched</a:t>
            </a:r>
            <a:r>
              <a:rPr sz="2400" spc="-1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le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me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ically necessar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se</a:t>
            </a:r>
            <a:r>
              <a:rPr sz="2400" spc="-5" dirty="0">
                <a:latin typeface="Trebuchet MS"/>
                <a:cs typeface="Trebuchet MS"/>
              </a:rPr>
              <a:t>rio</a:t>
            </a:r>
            <a:r>
              <a:rPr sz="2400" spc="-10" dirty="0">
                <a:latin typeface="Trebuchet MS"/>
                <a:cs typeface="Trebuchet MS"/>
              </a:rPr>
              <a:t>us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healt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di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spc="-10" dirty="0">
                <a:latin typeface="Trebuchet MS"/>
                <a:cs typeface="Trebuchet MS"/>
              </a:rPr>
              <a:t>ns</a:t>
            </a:r>
            <a:endParaRPr sz="2400">
              <a:latin typeface="Trebuchet MS"/>
              <a:cs typeface="Trebuchet MS"/>
            </a:endParaRPr>
          </a:p>
          <a:p>
            <a:pPr marL="24384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5" dirty="0">
                <a:latin typeface="Trebuchet MS"/>
                <a:cs typeface="Trebuchet MS"/>
              </a:rPr>
              <a:t>Unpaid</a:t>
            </a:r>
            <a:endParaRPr sz="2400">
              <a:latin typeface="Trebuchet MS"/>
              <a:cs typeface="Trebuchet MS"/>
            </a:endParaRPr>
          </a:p>
          <a:p>
            <a:pPr marL="24384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4475" algn="l"/>
              </a:tabLst>
            </a:pPr>
            <a:r>
              <a:rPr sz="2400" spc="-15" dirty="0">
                <a:latin typeface="Trebuchet MS"/>
                <a:cs typeface="Trebuchet MS"/>
              </a:rPr>
              <a:t>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tected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380172"/>
            <a:ext cx="7683500" cy="2529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pplie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al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</a:t>
            </a:r>
            <a:r>
              <a:rPr sz="2000" dirty="0">
                <a:latin typeface="Trebuchet MS"/>
                <a:cs typeface="Trebuchet MS"/>
              </a:rPr>
              <a:t>ployees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(includin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temp</a:t>
            </a:r>
            <a:r>
              <a:rPr sz="2000" spc="1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rary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</a:t>
            </a:r>
            <a:r>
              <a:rPr sz="2000" dirty="0">
                <a:latin typeface="Trebuchet MS"/>
                <a:cs typeface="Trebuchet MS"/>
              </a:rPr>
              <a:t>ployees)</a:t>
            </a:r>
            <a:endParaRPr sz="2000">
              <a:latin typeface="Trebuchet MS"/>
              <a:cs typeface="Trebuchet MS"/>
            </a:endParaRPr>
          </a:p>
          <a:p>
            <a:pPr marL="242570" marR="906144" indent="-229870">
              <a:lnSpc>
                <a:spcPct val="112500"/>
              </a:lnSpc>
              <a:spcBef>
                <a:spcPts val="139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dirty="0">
                <a:latin typeface="Trebuchet MS"/>
                <a:cs typeface="Trebuchet MS"/>
              </a:rPr>
              <a:t>Entitled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4</a:t>
            </a:r>
            <a:r>
              <a:rPr sz="2000" dirty="0">
                <a:latin typeface="Trebuchet MS"/>
                <a:cs typeface="Trebuchet MS"/>
              </a:rPr>
              <a:t>0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ur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st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te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te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ck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lea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-1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T a</a:t>
            </a:r>
            <a:r>
              <a:rPr sz="2000" spc="-5" dirty="0">
                <a:latin typeface="Trebuchet MS"/>
                <a:cs typeface="Trebuchet MS"/>
              </a:rPr>
              <a:t>nni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er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ar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ye</a:t>
            </a:r>
            <a:r>
              <a:rPr sz="2000" dirty="0">
                <a:latin typeface="Trebuchet MS"/>
                <a:cs typeface="Trebuchet MS"/>
              </a:rPr>
              <a:t>ar</a:t>
            </a:r>
            <a:endParaRPr sz="20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70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dirty="0">
                <a:latin typeface="Trebuchet MS"/>
                <a:cs typeface="Trebuchet MS"/>
              </a:rPr>
              <a:t>Employees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us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-5" dirty="0">
                <a:latin typeface="Trebuchet MS"/>
                <a:cs typeface="Trebuchet MS"/>
              </a:rPr>
              <a:t>te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9</a:t>
            </a:r>
            <a:r>
              <a:rPr sz="2000" dirty="0">
                <a:latin typeface="Trebuchet MS"/>
                <a:cs typeface="Trebuchet MS"/>
              </a:rPr>
              <a:t>0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day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</a:t>
            </a:r>
            <a:r>
              <a:rPr sz="2000" dirty="0">
                <a:latin typeface="Trebuchet MS"/>
                <a:cs typeface="Trebuchet MS"/>
              </a:rPr>
              <a:t>ployment</a:t>
            </a:r>
            <a:endParaRPr sz="2000">
              <a:latin typeface="Trebuchet MS"/>
              <a:cs typeface="Trebuchet MS"/>
            </a:endParaRPr>
          </a:p>
          <a:p>
            <a:pPr marL="242570" marR="5080" indent="-229870">
              <a:lnSpc>
                <a:spcPct val="112500"/>
              </a:lnSpc>
              <a:spcBef>
                <a:spcPts val="140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dirty="0">
                <a:latin typeface="Trebuchet MS"/>
                <a:cs typeface="Trebuchet MS"/>
              </a:rPr>
              <a:t>Emplo</a:t>
            </a:r>
            <a:r>
              <a:rPr sz="2000" spc="-5" dirty="0">
                <a:latin typeface="Trebuchet MS"/>
                <a:cs typeface="Trebuchet MS"/>
              </a:rPr>
              <a:t>yee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can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us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ck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lea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thei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illnes</a:t>
            </a:r>
            <a:r>
              <a:rPr sz="2000" spc="5" dirty="0">
                <a:latin typeface="Trebuchet MS"/>
                <a:cs typeface="Trebuchet MS"/>
              </a:rPr>
              <a:t>s/m</a:t>
            </a:r>
            <a:r>
              <a:rPr sz="2000" spc="-5" dirty="0">
                <a:latin typeface="Trebuchet MS"/>
                <a:cs typeface="Trebuchet MS"/>
              </a:rPr>
              <a:t>ed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cal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pp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int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illnes</a:t>
            </a:r>
            <a:r>
              <a:rPr sz="2000" spc="5" dirty="0">
                <a:latin typeface="Trebuchet MS"/>
                <a:cs typeface="Trebuchet MS"/>
              </a:rPr>
              <a:t>s/m</a:t>
            </a:r>
            <a:r>
              <a:rPr sz="2000" spc="-5" dirty="0">
                <a:latin typeface="Trebuchet MS"/>
                <a:cs typeface="Trebuchet MS"/>
              </a:rPr>
              <a:t>ed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pp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int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am</a:t>
            </a:r>
            <a:r>
              <a:rPr sz="2000" spc="-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ber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Massachusett</a:t>
            </a:r>
            <a:r>
              <a:rPr spc="-15" dirty="0"/>
              <a:t>s</a:t>
            </a:r>
            <a:r>
              <a:rPr dirty="0"/>
              <a:t> </a:t>
            </a:r>
            <a:r>
              <a:rPr spc="-5" dirty="0"/>
              <a:t>Sic</a:t>
            </a:r>
            <a:r>
              <a:rPr dirty="0"/>
              <a:t>k </a:t>
            </a:r>
            <a:r>
              <a:rPr spc="-15" dirty="0"/>
              <a:t>Le</a:t>
            </a:r>
            <a:r>
              <a:rPr spc="-10" dirty="0"/>
              <a:t>a</a:t>
            </a:r>
            <a:r>
              <a:rPr spc="-5" dirty="0"/>
              <a:t>v</a:t>
            </a:r>
            <a:r>
              <a:rPr dirty="0"/>
              <a:t>e</a:t>
            </a:r>
            <a:r>
              <a:rPr spc="-30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w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118515"/>
            <a:ext cx="7985125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spc="5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 </a:t>
            </a:r>
            <a:r>
              <a:rPr sz="2400" dirty="0">
                <a:latin typeface="Trebuchet MS"/>
                <a:cs typeface="Trebuchet MS"/>
              </a:rPr>
              <a:t>Sick</a:t>
            </a:r>
            <a:r>
              <a:rPr sz="2400" spc="-5" dirty="0">
                <a:latin typeface="Trebuchet MS"/>
                <a:cs typeface="Trebuchet MS"/>
              </a:rPr>
              <a:t> Le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ve</a:t>
            </a:r>
          </a:p>
          <a:p>
            <a:pPr marL="756285" marR="483870" lvl="1" indent="-286385">
              <a:lnSpc>
                <a:spcPct val="116500"/>
              </a:lnSpc>
              <a:spcBef>
                <a:spcPts val="1180"/>
              </a:spcBef>
              <a:buFont typeface="Trebuchet MS"/>
              <a:buChar char="–"/>
              <a:tabLst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S</a:t>
            </a:r>
            <a:r>
              <a:rPr sz="2000" b="1" spc="-10" dirty="0">
                <a:latin typeface="Trebuchet MS"/>
                <a:cs typeface="Trebuchet MS"/>
              </a:rPr>
              <a:t>u</a:t>
            </a:r>
            <a:r>
              <a:rPr sz="2000" b="1" spc="-5" dirty="0">
                <a:latin typeface="Trebuchet MS"/>
                <a:cs typeface="Trebuchet MS"/>
              </a:rPr>
              <a:t>pport</a:t>
            </a:r>
            <a:r>
              <a:rPr sz="2000" b="1" spc="5" dirty="0">
                <a:latin typeface="Trebuchet MS"/>
                <a:cs typeface="Trebuchet MS"/>
              </a:rPr>
              <a:t>/</a:t>
            </a:r>
            <a:r>
              <a:rPr sz="2000" b="1" dirty="0">
                <a:latin typeface="Trebuchet MS"/>
                <a:cs typeface="Trebuchet MS"/>
              </a:rPr>
              <a:t>Ser</a:t>
            </a:r>
            <a:r>
              <a:rPr sz="2000" b="1" spc="-15" dirty="0">
                <a:latin typeface="Trebuchet MS"/>
                <a:cs typeface="Trebuchet MS"/>
              </a:rPr>
              <a:t>v</a:t>
            </a:r>
            <a:r>
              <a:rPr sz="2000" b="1" spc="-5" dirty="0">
                <a:latin typeface="Trebuchet MS"/>
                <a:cs typeface="Trebuchet MS"/>
              </a:rPr>
              <a:t>ic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Staff</a:t>
            </a:r>
            <a:r>
              <a:rPr sz="2000" dirty="0">
                <a:latin typeface="Trebuchet MS"/>
                <a:cs typeface="Trebuchet MS"/>
              </a:rPr>
              <a:t>:</a:t>
            </a:r>
            <a:r>
              <a:rPr sz="2000" spc="-20" dirty="0">
                <a:latin typeface="Trebuchet MS"/>
                <a:cs typeface="Trebuchet MS"/>
              </a:rPr>
              <a:t> </a:t>
            </a:r>
            <a:endParaRPr lang="en-US" sz="2000" spc="-20" dirty="0" smtClean="0">
              <a:latin typeface="Trebuchet MS"/>
              <a:cs typeface="Trebuchet MS"/>
            </a:endParaRPr>
          </a:p>
          <a:p>
            <a:pPr marL="1213485" marR="483870" lvl="2" indent="-286385">
              <a:lnSpc>
                <a:spcPct val="116500"/>
              </a:lnSpc>
              <a:spcBef>
                <a:spcPts val="1180"/>
              </a:spcBef>
              <a:buFont typeface="Trebuchet MS"/>
              <a:buChar char="–"/>
              <a:tabLst>
                <a:tab pos="756920" algn="l"/>
              </a:tabLst>
            </a:pPr>
            <a:r>
              <a:rPr sz="2000" spc="-5" dirty="0" smtClean="0">
                <a:latin typeface="Trebuchet MS"/>
                <a:cs typeface="Trebuchet MS"/>
              </a:rPr>
              <a:t>1</a:t>
            </a:r>
            <a:r>
              <a:rPr sz="2000" dirty="0" smtClean="0">
                <a:latin typeface="Trebuchet MS"/>
                <a:cs typeface="Trebuchet MS"/>
              </a:rPr>
              <a:t>2</a:t>
            </a:r>
            <a:r>
              <a:rPr sz="2000" spc="-10" dirty="0" smtClean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day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cred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on</a:t>
            </a:r>
            <a:r>
              <a:rPr sz="2000" spc="-5" dirty="0">
                <a:latin typeface="Trebuchet MS"/>
                <a:cs typeface="Trebuchet MS"/>
              </a:rPr>
              <a:t> anniversar</a:t>
            </a:r>
            <a:r>
              <a:rPr sz="2000" dirty="0">
                <a:latin typeface="Trebuchet MS"/>
                <a:cs typeface="Trebuchet MS"/>
              </a:rPr>
              <a:t>y </a:t>
            </a:r>
            <a:r>
              <a:rPr sz="2000" spc="-5" dirty="0" smtClean="0">
                <a:latin typeface="Trebuchet MS"/>
                <a:cs typeface="Trebuchet MS"/>
              </a:rPr>
              <a:t>date</a:t>
            </a:r>
            <a:r>
              <a:rPr lang="en-US" sz="2000" spc="-5" dirty="0" smtClean="0">
                <a:latin typeface="Trebuchet MS"/>
                <a:cs typeface="Trebuchet MS"/>
              </a:rPr>
              <a:t>, carried over to a max of 192 days</a:t>
            </a:r>
          </a:p>
          <a:p>
            <a:pPr marL="1213485" marR="483870" lvl="2" indent="-286385">
              <a:lnSpc>
                <a:spcPct val="116500"/>
              </a:lnSpc>
              <a:spcBef>
                <a:spcPts val="1180"/>
              </a:spcBef>
              <a:buFont typeface="Trebuchet MS"/>
              <a:buChar char="–"/>
              <a:tabLst>
                <a:tab pos="756920" algn="l"/>
              </a:tabLst>
            </a:pPr>
            <a:r>
              <a:rPr lang="en-US" sz="2000" dirty="0" smtClean="0">
                <a:latin typeface="Trebuchet MS"/>
                <a:cs typeface="Trebuchet MS"/>
              </a:rPr>
              <a:t>Extended sick leave up to a total of 26 weeks </a:t>
            </a:r>
            <a:r>
              <a:rPr lang="en-US" sz="2000" spc="-5" dirty="0">
                <a:latin typeface="Trebuchet MS"/>
                <a:cs typeface="Trebuchet MS"/>
              </a:rPr>
              <a:t>(i</a:t>
            </a:r>
            <a:r>
              <a:rPr lang="en-US" sz="2000" dirty="0">
                <a:latin typeface="Trebuchet MS"/>
                <a:cs typeface="Trebuchet MS"/>
              </a:rPr>
              <a:t>n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an</a:t>
            </a:r>
            <a:r>
              <a:rPr lang="en-US" sz="2000" dirty="0">
                <a:latin typeface="Trebuchet MS"/>
                <a:cs typeface="Trebuchet MS"/>
              </a:rPr>
              <a:t>y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1</a:t>
            </a:r>
            <a:r>
              <a:rPr lang="en-US" sz="2000" dirty="0">
                <a:latin typeface="Trebuchet MS"/>
                <a:cs typeface="Trebuchet MS"/>
              </a:rPr>
              <a:t>2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mont</a:t>
            </a:r>
            <a:r>
              <a:rPr lang="en-US" sz="2000" dirty="0">
                <a:latin typeface="Trebuchet MS"/>
                <a:cs typeface="Trebuchet MS"/>
              </a:rPr>
              <a:t>h</a:t>
            </a:r>
            <a:r>
              <a:rPr lang="en-US" sz="2000" spc="-3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period</a:t>
            </a:r>
            <a:r>
              <a:rPr lang="en-US" sz="2000" spc="-5" dirty="0" smtClean="0">
                <a:latin typeface="Trebuchet MS"/>
                <a:cs typeface="Trebuchet MS"/>
              </a:rPr>
              <a:t>)</a:t>
            </a:r>
            <a:r>
              <a:rPr lang="en-US" sz="2000" spc="-10" dirty="0" smtClean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paid a</a:t>
            </a:r>
            <a:r>
              <a:rPr lang="en-US" sz="2000" dirty="0">
                <a:latin typeface="Trebuchet MS"/>
                <a:cs typeface="Trebuchet MS"/>
              </a:rPr>
              <a:t>t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7</a:t>
            </a:r>
            <a:r>
              <a:rPr lang="en-US" sz="2000" spc="5" dirty="0">
                <a:latin typeface="Trebuchet MS"/>
                <a:cs typeface="Trebuchet MS"/>
              </a:rPr>
              <a:t>5</a:t>
            </a:r>
            <a:r>
              <a:rPr lang="en-US" sz="2000" dirty="0">
                <a:latin typeface="Trebuchet MS"/>
                <a:cs typeface="Trebuchet MS"/>
              </a:rPr>
              <a:t>%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of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th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employee'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ba</a:t>
            </a:r>
            <a:r>
              <a:rPr lang="en-US" sz="2000" spc="5" dirty="0">
                <a:latin typeface="Trebuchet MS"/>
                <a:cs typeface="Trebuchet MS"/>
              </a:rPr>
              <a:t>s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3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5" dirty="0">
                <a:latin typeface="Trebuchet MS"/>
                <a:cs typeface="Trebuchet MS"/>
              </a:rPr>
              <a:t>a</a:t>
            </a:r>
            <a:r>
              <a:rPr lang="en-US" sz="2000" dirty="0">
                <a:latin typeface="Trebuchet MS"/>
                <a:cs typeface="Trebuchet MS"/>
              </a:rPr>
              <a:t>lary</a:t>
            </a:r>
            <a:endParaRPr sz="2000" dirty="0">
              <a:latin typeface="Trebuchet MS"/>
              <a:cs typeface="Trebuchet MS"/>
            </a:endParaRPr>
          </a:p>
          <a:p>
            <a:pPr marL="756285" marR="5080" lvl="1" indent="-286385" algn="just">
              <a:lnSpc>
                <a:spcPct val="116799"/>
              </a:lnSpc>
              <a:spcBef>
                <a:spcPts val="1170"/>
              </a:spcBef>
              <a:buFont typeface="Trebuchet MS"/>
              <a:buChar char="–"/>
              <a:tabLst>
                <a:tab pos="756920" algn="l"/>
              </a:tabLst>
            </a:pPr>
            <a:r>
              <a:rPr sz="2000" b="1" dirty="0" smtClean="0">
                <a:latin typeface="Trebuchet MS"/>
                <a:cs typeface="Trebuchet MS"/>
              </a:rPr>
              <a:t>Ad</a:t>
            </a:r>
            <a:r>
              <a:rPr sz="2000" b="1" spc="5" dirty="0" smtClean="0">
                <a:latin typeface="Trebuchet MS"/>
                <a:cs typeface="Trebuchet MS"/>
              </a:rPr>
              <a:t>m</a:t>
            </a:r>
            <a:r>
              <a:rPr sz="2000" b="1" dirty="0" smtClean="0">
                <a:latin typeface="Trebuchet MS"/>
                <a:cs typeface="Trebuchet MS"/>
              </a:rPr>
              <a:t>in</a:t>
            </a:r>
            <a:r>
              <a:rPr sz="2000" b="1" spc="5" dirty="0" smtClean="0">
                <a:latin typeface="Trebuchet MS"/>
                <a:cs typeface="Trebuchet MS"/>
              </a:rPr>
              <a:t>i</a:t>
            </a:r>
            <a:r>
              <a:rPr sz="2000" b="1" dirty="0" smtClean="0">
                <a:latin typeface="Trebuchet MS"/>
                <a:cs typeface="Trebuchet MS"/>
              </a:rPr>
              <a:t>stra</a:t>
            </a:r>
            <a:r>
              <a:rPr sz="2000" b="1" spc="-10" dirty="0" smtClean="0">
                <a:latin typeface="Trebuchet MS"/>
                <a:cs typeface="Trebuchet MS"/>
              </a:rPr>
              <a:t>t</a:t>
            </a:r>
            <a:r>
              <a:rPr sz="2000" b="1" dirty="0" smtClean="0">
                <a:latin typeface="Trebuchet MS"/>
                <a:cs typeface="Trebuchet MS"/>
              </a:rPr>
              <a:t>iv</a:t>
            </a:r>
            <a:r>
              <a:rPr sz="2000" b="1" spc="-20" dirty="0" smtClean="0">
                <a:latin typeface="Trebuchet MS"/>
                <a:cs typeface="Trebuchet MS"/>
              </a:rPr>
              <a:t>e</a:t>
            </a:r>
            <a:r>
              <a:rPr sz="2000" b="1" dirty="0" smtClean="0">
                <a:latin typeface="Trebuchet MS"/>
                <a:cs typeface="Trebuchet MS"/>
              </a:rPr>
              <a:t>/SRS</a:t>
            </a:r>
            <a:r>
              <a:rPr sz="2000" dirty="0" smtClean="0">
                <a:latin typeface="Trebuchet MS"/>
                <a:cs typeface="Trebuchet MS"/>
              </a:rPr>
              <a:t>:</a:t>
            </a:r>
            <a:r>
              <a:rPr sz="2000" spc="-35" dirty="0" smtClean="0">
                <a:latin typeface="Trebuchet MS"/>
                <a:cs typeface="Trebuchet MS"/>
              </a:rPr>
              <a:t> </a:t>
            </a:r>
            <a:endParaRPr lang="en-US" sz="2000" spc="-35" dirty="0" smtClean="0">
              <a:latin typeface="Trebuchet MS"/>
              <a:cs typeface="Trebuchet MS"/>
            </a:endParaRPr>
          </a:p>
          <a:p>
            <a:pPr marL="1213485" marR="5080" lvl="2" indent="-286385" algn="just">
              <a:lnSpc>
                <a:spcPct val="116799"/>
              </a:lnSpc>
              <a:spcBef>
                <a:spcPts val="1170"/>
              </a:spcBef>
              <a:buFont typeface="Trebuchet MS"/>
              <a:buChar char="–"/>
              <a:tabLst>
                <a:tab pos="756920" algn="l"/>
              </a:tabLst>
            </a:pPr>
            <a:r>
              <a:rPr sz="2000" spc="10" dirty="0" smtClean="0">
                <a:latin typeface="Trebuchet MS"/>
                <a:cs typeface="Trebuchet MS"/>
              </a:rPr>
              <a:t>“</a:t>
            </a:r>
            <a:r>
              <a:rPr sz="2000" dirty="0" smtClean="0">
                <a:latin typeface="Trebuchet MS"/>
                <a:cs typeface="Trebuchet MS"/>
              </a:rPr>
              <a:t>reason</a:t>
            </a:r>
            <a:r>
              <a:rPr sz="2000" spc="-10" dirty="0" smtClean="0">
                <a:latin typeface="Trebuchet MS"/>
                <a:cs typeface="Trebuchet MS"/>
              </a:rPr>
              <a:t>a</a:t>
            </a:r>
            <a:r>
              <a:rPr sz="2000" spc="-5" dirty="0" smtClean="0">
                <a:latin typeface="Trebuchet MS"/>
                <a:cs typeface="Trebuchet MS"/>
              </a:rPr>
              <a:t>bl</a:t>
            </a:r>
            <a:r>
              <a:rPr sz="2000" dirty="0" smtClean="0">
                <a:latin typeface="Trebuchet MS"/>
                <a:cs typeface="Trebuchet MS"/>
              </a:rPr>
              <a:t>e</a:t>
            </a:r>
            <a:r>
              <a:rPr sz="2000" spc="-45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a</a:t>
            </a:r>
            <a:r>
              <a:rPr sz="2000" spc="5" dirty="0" smtClean="0">
                <a:latin typeface="Trebuchet MS"/>
                <a:cs typeface="Trebuchet MS"/>
              </a:rPr>
              <a:t>m</a:t>
            </a:r>
            <a:r>
              <a:rPr sz="2000" dirty="0" smtClean="0">
                <a:latin typeface="Trebuchet MS"/>
                <a:cs typeface="Trebuchet MS"/>
              </a:rPr>
              <a:t>oun</a:t>
            </a:r>
            <a:r>
              <a:rPr sz="2000" spc="-5" dirty="0" smtClean="0">
                <a:latin typeface="Trebuchet MS"/>
                <a:cs typeface="Trebuchet MS"/>
              </a:rPr>
              <a:t>t</a:t>
            </a:r>
            <a:r>
              <a:rPr sz="2000" dirty="0" smtClean="0">
                <a:latin typeface="Trebuchet MS"/>
                <a:cs typeface="Trebuchet MS"/>
              </a:rPr>
              <a:t>”</a:t>
            </a:r>
            <a:r>
              <a:rPr sz="2000" spc="-35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u</a:t>
            </a:r>
            <a:r>
              <a:rPr lang="en-US" sz="2000" dirty="0" smtClean="0">
                <a:latin typeface="Trebuchet MS"/>
                <a:cs typeface="Trebuchet MS"/>
              </a:rPr>
              <a:t>p</a:t>
            </a:r>
            <a:r>
              <a:rPr lang="en-US" sz="2000" spc="-20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t</a:t>
            </a:r>
            <a:r>
              <a:rPr lang="en-US" sz="2000" dirty="0" smtClean="0">
                <a:latin typeface="Trebuchet MS"/>
                <a:cs typeface="Trebuchet MS"/>
              </a:rPr>
              <a:t>o</a:t>
            </a:r>
            <a:r>
              <a:rPr lang="en-US" sz="2000" spc="-15" dirty="0" smtClean="0">
                <a:latin typeface="Trebuchet MS"/>
                <a:cs typeface="Trebuchet MS"/>
              </a:rPr>
              <a:t> </a:t>
            </a:r>
            <a:r>
              <a:rPr lang="en-US" sz="2000" dirty="0" smtClean="0">
                <a:latin typeface="Trebuchet MS"/>
                <a:cs typeface="Trebuchet MS"/>
              </a:rPr>
              <a:t>a </a:t>
            </a:r>
            <a:r>
              <a:rPr lang="en-US" sz="2000" spc="-5" dirty="0" smtClean="0">
                <a:latin typeface="Trebuchet MS"/>
                <a:cs typeface="Trebuchet MS"/>
              </a:rPr>
              <a:t>tota</a:t>
            </a:r>
            <a:r>
              <a:rPr lang="en-US" sz="2000" dirty="0" smtClean="0">
                <a:latin typeface="Trebuchet MS"/>
                <a:cs typeface="Trebuchet MS"/>
              </a:rPr>
              <a:t>l</a:t>
            </a:r>
            <a:r>
              <a:rPr lang="en-US" sz="2000" spc="-25" dirty="0" smtClean="0">
                <a:latin typeface="Trebuchet MS"/>
                <a:cs typeface="Trebuchet MS"/>
              </a:rPr>
              <a:t> </a:t>
            </a:r>
            <a:r>
              <a:rPr lang="en-US" sz="2000" dirty="0" smtClean="0">
                <a:latin typeface="Trebuchet MS"/>
                <a:cs typeface="Trebuchet MS"/>
              </a:rPr>
              <a:t>of</a:t>
            </a:r>
            <a:r>
              <a:rPr lang="en-US" sz="2000" spc="-15" dirty="0" smtClean="0">
                <a:latin typeface="Trebuchet MS"/>
                <a:cs typeface="Trebuchet MS"/>
              </a:rPr>
              <a:t> </a:t>
            </a:r>
            <a:r>
              <a:rPr lang="en-US" sz="2000" dirty="0" smtClean="0">
                <a:latin typeface="Trebuchet MS"/>
                <a:cs typeface="Trebuchet MS"/>
              </a:rPr>
              <a:t>6 </a:t>
            </a:r>
            <a:r>
              <a:rPr lang="en-US" sz="2000" spc="-5" dirty="0" smtClean="0">
                <a:latin typeface="Trebuchet MS"/>
                <a:cs typeface="Trebuchet MS"/>
              </a:rPr>
              <a:t>month</a:t>
            </a:r>
            <a:r>
              <a:rPr lang="en-US" sz="2000" dirty="0" smtClean="0">
                <a:latin typeface="Trebuchet MS"/>
                <a:cs typeface="Trebuchet MS"/>
              </a:rPr>
              <a:t>s</a:t>
            </a:r>
            <a:r>
              <a:rPr lang="en-US" sz="2000" spc="-40" dirty="0" smtClean="0">
                <a:latin typeface="Trebuchet MS"/>
                <a:cs typeface="Trebuchet MS"/>
              </a:rPr>
              <a:t> </a:t>
            </a:r>
            <a:r>
              <a:rPr sz="2000" dirty="0" smtClean="0">
                <a:latin typeface="Trebuchet MS"/>
                <a:cs typeface="Trebuchet MS"/>
              </a:rPr>
              <a:t>of</a:t>
            </a:r>
            <a:r>
              <a:rPr sz="2000" spc="-10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ti</a:t>
            </a:r>
            <a:r>
              <a:rPr sz="2000" spc="5" dirty="0" smtClean="0">
                <a:latin typeface="Trebuchet MS"/>
                <a:cs typeface="Trebuchet MS"/>
              </a:rPr>
              <a:t>m</a:t>
            </a:r>
            <a:r>
              <a:rPr sz="2000" dirty="0" smtClean="0">
                <a:latin typeface="Trebuchet MS"/>
                <a:cs typeface="Trebuchet MS"/>
              </a:rPr>
              <a:t>e</a:t>
            </a:r>
            <a:r>
              <a:rPr sz="2000" spc="-30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(i</a:t>
            </a:r>
            <a:r>
              <a:rPr lang="en-US" sz="2000" dirty="0" smtClean="0">
                <a:latin typeface="Trebuchet MS"/>
                <a:cs typeface="Trebuchet MS"/>
              </a:rPr>
              <a:t>n</a:t>
            </a:r>
            <a:r>
              <a:rPr lang="en-US" sz="2000" spc="-10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an</a:t>
            </a:r>
            <a:r>
              <a:rPr lang="en-US" sz="2000" dirty="0" smtClean="0">
                <a:latin typeface="Trebuchet MS"/>
                <a:cs typeface="Trebuchet MS"/>
              </a:rPr>
              <a:t>y</a:t>
            </a:r>
            <a:r>
              <a:rPr lang="en-US" sz="2000" spc="-10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1</a:t>
            </a:r>
            <a:r>
              <a:rPr lang="en-US" sz="2000" dirty="0" smtClean="0">
                <a:latin typeface="Trebuchet MS"/>
                <a:cs typeface="Trebuchet MS"/>
              </a:rPr>
              <a:t>2</a:t>
            </a:r>
            <a:r>
              <a:rPr lang="en-US" sz="2000" spc="-10" dirty="0" smtClean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month peri</a:t>
            </a:r>
            <a:r>
              <a:rPr lang="en-US" sz="2000" spc="5" dirty="0" smtClean="0">
                <a:latin typeface="Trebuchet MS"/>
                <a:cs typeface="Trebuchet MS"/>
              </a:rPr>
              <a:t>o</a:t>
            </a:r>
            <a:r>
              <a:rPr lang="en-US" sz="2000" spc="-5" dirty="0" smtClean="0">
                <a:latin typeface="Trebuchet MS"/>
                <a:cs typeface="Trebuchet MS"/>
              </a:rPr>
              <a:t>d)</a:t>
            </a:r>
            <a:r>
              <a:rPr lang="en-US" sz="2000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pa</a:t>
            </a:r>
            <a:r>
              <a:rPr sz="2000" spc="5" dirty="0" smtClean="0">
                <a:latin typeface="Trebuchet MS"/>
                <a:cs typeface="Trebuchet MS"/>
              </a:rPr>
              <a:t>i</a:t>
            </a:r>
            <a:r>
              <a:rPr sz="2000" dirty="0" smtClean="0">
                <a:latin typeface="Trebuchet MS"/>
                <a:cs typeface="Trebuchet MS"/>
              </a:rPr>
              <a:t>d</a:t>
            </a:r>
            <a:r>
              <a:rPr sz="2000" spc="-15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a</a:t>
            </a:r>
            <a:r>
              <a:rPr sz="2000" dirty="0" smtClean="0">
                <a:latin typeface="Trebuchet MS"/>
                <a:cs typeface="Trebuchet MS"/>
              </a:rPr>
              <a:t>t</a:t>
            </a:r>
            <a:r>
              <a:rPr sz="2000" spc="-15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1</a:t>
            </a:r>
            <a:r>
              <a:rPr sz="2000" spc="5" dirty="0" smtClean="0">
                <a:latin typeface="Trebuchet MS"/>
                <a:cs typeface="Trebuchet MS"/>
              </a:rPr>
              <a:t>0</a:t>
            </a:r>
            <a:r>
              <a:rPr sz="2000" spc="-5" dirty="0" smtClean="0">
                <a:latin typeface="Trebuchet MS"/>
                <a:cs typeface="Trebuchet MS"/>
              </a:rPr>
              <a:t>0% </a:t>
            </a:r>
            <a:r>
              <a:rPr sz="2000" dirty="0" smtClean="0">
                <a:latin typeface="Trebuchet MS"/>
                <a:cs typeface="Trebuchet MS"/>
              </a:rPr>
              <a:t>of</a:t>
            </a:r>
            <a:r>
              <a:rPr sz="2000" spc="-10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th</a:t>
            </a:r>
            <a:r>
              <a:rPr sz="2000" dirty="0" smtClean="0">
                <a:latin typeface="Trebuchet MS"/>
                <a:cs typeface="Trebuchet MS"/>
              </a:rPr>
              <a:t>e</a:t>
            </a:r>
            <a:r>
              <a:rPr sz="2000" spc="-20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employee'</a:t>
            </a:r>
            <a:r>
              <a:rPr sz="2000" dirty="0" smtClean="0">
                <a:latin typeface="Trebuchet MS"/>
                <a:cs typeface="Trebuchet MS"/>
              </a:rPr>
              <a:t>s</a:t>
            </a:r>
            <a:r>
              <a:rPr sz="2000" spc="-15" dirty="0" smtClean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ba</a:t>
            </a:r>
            <a:r>
              <a:rPr sz="2000" spc="5" dirty="0" smtClean="0">
                <a:latin typeface="Trebuchet MS"/>
                <a:cs typeface="Trebuchet MS"/>
              </a:rPr>
              <a:t>s</a:t>
            </a:r>
            <a:r>
              <a:rPr sz="2000" dirty="0" smtClean="0">
                <a:latin typeface="Trebuchet MS"/>
                <a:cs typeface="Trebuchet MS"/>
              </a:rPr>
              <a:t>e</a:t>
            </a:r>
            <a:r>
              <a:rPr sz="2000" spc="-30" dirty="0" smtClean="0">
                <a:latin typeface="Trebuchet MS"/>
                <a:cs typeface="Trebuchet MS"/>
              </a:rPr>
              <a:t> </a:t>
            </a:r>
            <a:r>
              <a:rPr sz="2000" dirty="0" smtClean="0">
                <a:latin typeface="Trebuchet MS"/>
                <a:cs typeface="Trebuchet MS"/>
              </a:rPr>
              <a:t>s</a:t>
            </a:r>
            <a:r>
              <a:rPr sz="2000" spc="5" dirty="0" smtClean="0">
                <a:latin typeface="Trebuchet MS"/>
                <a:cs typeface="Trebuchet MS"/>
              </a:rPr>
              <a:t>a</a:t>
            </a:r>
            <a:r>
              <a:rPr sz="2000" dirty="0" smtClean="0">
                <a:latin typeface="Trebuchet MS"/>
                <a:cs typeface="Trebuchet MS"/>
              </a:rPr>
              <a:t>lary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618" y="431166"/>
            <a:ext cx="8036763" cy="330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MI</a:t>
            </a:r>
            <a:r>
              <a:rPr dirty="0"/>
              <a:t>T</a:t>
            </a:r>
            <a:r>
              <a:rPr spc="-15" dirty="0"/>
              <a:t> </a:t>
            </a:r>
            <a:r>
              <a:rPr spc="-5" dirty="0"/>
              <a:t>Sic</a:t>
            </a:r>
            <a:r>
              <a:rPr dirty="0"/>
              <a:t>k </a:t>
            </a:r>
            <a:r>
              <a:rPr spc="-15" dirty="0"/>
              <a:t>Le</a:t>
            </a:r>
            <a:r>
              <a:rPr spc="-10" dirty="0"/>
              <a:t>a</a:t>
            </a:r>
            <a:r>
              <a:rPr spc="-5" dirty="0"/>
              <a:t>v</a:t>
            </a:r>
            <a:r>
              <a:rPr dirty="0"/>
              <a:t>e</a:t>
            </a:r>
            <a:r>
              <a:rPr spc="-30" dirty="0"/>
              <a:t> </a:t>
            </a:r>
            <a:r>
              <a:rPr spc="-15" dirty="0"/>
              <a:t>and </a:t>
            </a:r>
            <a:r>
              <a:rPr dirty="0"/>
              <a:t>Exten</a:t>
            </a:r>
            <a:r>
              <a:rPr spc="-10" dirty="0"/>
              <a:t>d</a:t>
            </a:r>
            <a:r>
              <a:rPr spc="-15" dirty="0"/>
              <a:t>ed</a:t>
            </a:r>
            <a:r>
              <a:rPr spc="-20" dirty="0"/>
              <a:t> </a:t>
            </a:r>
            <a:r>
              <a:rPr spc="-5" dirty="0"/>
              <a:t>Sic</a:t>
            </a:r>
            <a:r>
              <a:rPr dirty="0"/>
              <a:t>k</a:t>
            </a:r>
            <a:r>
              <a:rPr spc="-10" dirty="0"/>
              <a:t> </a:t>
            </a:r>
            <a:r>
              <a:rPr spc="-15" dirty="0"/>
              <a:t>Le</a:t>
            </a:r>
            <a:r>
              <a:rPr spc="-10" dirty="0"/>
              <a:t>a</a:t>
            </a:r>
            <a:r>
              <a:rPr spc="-5" dirty="0"/>
              <a:t>ve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602922"/>
            <a:ext cx="7404734" cy="34173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lang="en-US" sz="2000" dirty="0" smtClean="0">
                <a:latin typeface="Trebuchet MS"/>
                <a:cs typeface="Trebuchet MS"/>
              </a:rPr>
              <a:t>20</a:t>
            </a:r>
            <a:r>
              <a:rPr sz="2000" spc="-10" dirty="0" smtClean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y</a:t>
            </a:r>
            <a:r>
              <a:rPr sz="2000" dirty="0">
                <a:latin typeface="Trebuchet MS"/>
                <a:cs typeface="Trebuchet MS"/>
              </a:rPr>
              <a:t>s </a:t>
            </a:r>
            <a:r>
              <a:rPr sz="2000" spc="-5" dirty="0">
                <a:latin typeface="Trebuchet MS"/>
                <a:cs typeface="Trebuchet MS"/>
              </a:rPr>
              <a:t>p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rental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 smtClean="0">
                <a:latin typeface="Trebuchet MS"/>
                <a:cs typeface="Trebuchet MS"/>
              </a:rPr>
              <a:t>lea</a:t>
            </a:r>
            <a:r>
              <a:rPr sz="2000" spc="5" dirty="0" smtClean="0">
                <a:latin typeface="Trebuchet MS"/>
                <a:cs typeface="Trebuchet MS"/>
              </a:rPr>
              <a:t>v</a:t>
            </a:r>
            <a:r>
              <a:rPr sz="2000" dirty="0" smtClean="0">
                <a:latin typeface="Trebuchet MS"/>
                <a:cs typeface="Trebuchet MS"/>
              </a:rPr>
              <a:t>e</a:t>
            </a:r>
            <a:r>
              <a:rPr lang="en-US" sz="2000" dirty="0" smtClean="0">
                <a:latin typeface="Trebuchet MS"/>
                <a:cs typeface="Trebuchet MS"/>
              </a:rPr>
              <a:t> (7/1/18)</a:t>
            </a:r>
            <a:endParaRPr sz="20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689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g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le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after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1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ye</a:t>
            </a:r>
            <a:r>
              <a:rPr sz="2000" dirty="0">
                <a:latin typeface="Trebuchet MS"/>
                <a:cs typeface="Trebuchet MS"/>
              </a:rPr>
              <a:t>ar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e</a:t>
            </a:r>
            <a:r>
              <a:rPr sz="2000" spc="5" dirty="0" smtClean="0">
                <a:latin typeface="Trebuchet MS"/>
                <a:cs typeface="Trebuchet MS"/>
              </a:rPr>
              <a:t>m</a:t>
            </a:r>
            <a:r>
              <a:rPr sz="2000" spc="-5" dirty="0" smtClean="0">
                <a:latin typeface="Trebuchet MS"/>
                <a:cs typeface="Trebuchet MS"/>
              </a:rPr>
              <a:t>ploy</a:t>
            </a:r>
            <a:r>
              <a:rPr sz="2000" spc="5" dirty="0" smtClean="0">
                <a:latin typeface="Trebuchet MS"/>
                <a:cs typeface="Trebuchet MS"/>
              </a:rPr>
              <a:t>m</a:t>
            </a:r>
            <a:r>
              <a:rPr sz="2000" spc="-5" dirty="0" smtClean="0">
                <a:latin typeface="Trebuchet MS"/>
                <a:cs typeface="Trebuchet MS"/>
              </a:rPr>
              <a:t>ent</a:t>
            </a:r>
            <a:r>
              <a:rPr lang="en-US" sz="2000" spc="-5" dirty="0" smtClean="0">
                <a:latin typeface="Trebuchet MS"/>
                <a:cs typeface="Trebuchet MS"/>
              </a:rPr>
              <a:t> for benefits eligible employees</a:t>
            </a:r>
            <a:endParaRPr sz="20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70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ppl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h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rents</a:t>
            </a:r>
          </a:p>
          <a:p>
            <a:pPr marL="242570" marR="5080" indent="-229870">
              <a:lnSpc>
                <a:spcPct val="112500"/>
              </a:lnSpc>
              <a:spcBef>
                <a:spcPts val="140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sz="2000" spc="-5" dirty="0">
                <a:latin typeface="Trebuchet MS"/>
                <a:cs typeface="Trebuchet MS"/>
              </a:rPr>
              <a:t>Mus</a:t>
            </a:r>
            <a:r>
              <a:rPr sz="2000" dirty="0">
                <a:latin typeface="Trebuchet MS"/>
                <a:cs typeface="Trebuchet MS"/>
              </a:rPr>
              <a:t>t </a:t>
            </a:r>
            <a:r>
              <a:rPr sz="2000" spc="-5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tak</a:t>
            </a:r>
            <a:r>
              <a:rPr sz="2000" spc="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with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6</a:t>
            </a:r>
            <a:r>
              <a:rPr sz="2000" spc="5" dirty="0" smtClean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nth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 smtClean="0">
                <a:latin typeface="Trebuchet MS"/>
                <a:cs typeface="Trebuchet MS"/>
              </a:rPr>
              <a:t>birth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ad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pti</a:t>
            </a:r>
            <a:r>
              <a:rPr sz="2000" dirty="0">
                <a:latin typeface="Trebuchet MS"/>
                <a:cs typeface="Trebuchet MS"/>
              </a:rPr>
              <a:t>on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5" dirty="0" smtClean="0">
                <a:latin typeface="Trebuchet MS"/>
                <a:cs typeface="Trebuchet MS"/>
              </a:rPr>
              <a:t>pla</a:t>
            </a:r>
            <a:r>
              <a:rPr sz="2000" spc="5" dirty="0" smtClean="0">
                <a:latin typeface="Trebuchet MS"/>
                <a:cs typeface="Trebuchet MS"/>
              </a:rPr>
              <a:t>c</a:t>
            </a:r>
            <a:r>
              <a:rPr sz="2000" spc="-5" dirty="0" smtClean="0">
                <a:latin typeface="Trebuchet MS"/>
                <a:cs typeface="Trebuchet MS"/>
              </a:rPr>
              <a:t>e</a:t>
            </a:r>
            <a:r>
              <a:rPr sz="2000" spc="5" dirty="0" smtClean="0">
                <a:latin typeface="Trebuchet MS"/>
                <a:cs typeface="Trebuchet MS"/>
              </a:rPr>
              <a:t>m</a:t>
            </a:r>
            <a:r>
              <a:rPr sz="2000" spc="-5" dirty="0" smtClean="0">
                <a:latin typeface="Trebuchet MS"/>
                <a:cs typeface="Trebuchet MS"/>
              </a:rPr>
              <a:t>ent</a:t>
            </a:r>
            <a:r>
              <a:rPr lang="en-US" sz="2000" spc="-5" dirty="0" smtClean="0">
                <a:latin typeface="Trebuchet MS"/>
                <a:cs typeface="Trebuchet MS"/>
              </a:rPr>
              <a:t> of a child</a:t>
            </a:r>
          </a:p>
          <a:p>
            <a:pPr marL="242570" marR="5080" indent="-229870">
              <a:lnSpc>
                <a:spcPct val="112500"/>
              </a:lnSpc>
              <a:spcBef>
                <a:spcPts val="1405"/>
              </a:spcBef>
              <a:buClr>
                <a:srgbClr val="993333"/>
              </a:buClr>
              <a:buFont typeface="Trebuchet MS"/>
              <a:buChar char="•"/>
              <a:tabLst>
                <a:tab pos="243204" algn="l"/>
              </a:tabLst>
            </a:pPr>
            <a:r>
              <a:rPr lang="en-US" sz="2000" spc="-5" dirty="0" smtClean="0">
                <a:latin typeface="Trebuchet MS"/>
                <a:cs typeface="Trebuchet MS"/>
              </a:rPr>
              <a:t>Runs concurrently with FMLA and Massachusetts Parental Leave Act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MI</a:t>
            </a:r>
            <a:r>
              <a:rPr dirty="0"/>
              <a:t>T</a:t>
            </a:r>
            <a:r>
              <a:rPr spc="-15" dirty="0"/>
              <a:t> Paid</a:t>
            </a:r>
            <a:r>
              <a:rPr spc="-5" dirty="0"/>
              <a:t> </a:t>
            </a:r>
            <a:r>
              <a:rPr dirty="0"/>
              <a:t>Paren</a:t>
            </a:r>
            <a:r>
              <a:rPr spc="-10" dirty="0"/>
              <a:t>tal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15" dirty="0"/>
              <a:t>eave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>
              <a:lnSpc>
                <a:spcPct val="100000"/>
              </a:lnSpc>
            </a:pPr>
            <a:r>
              <a:rPr spc="-15" dirty="0"/>
              <a:t>Types of</a:t>
            </a:r>
            <a:r>
              <a:rPr spc="5" dirty="0"/>
              <a:t> </a:t>
            </a:r>
            <a:r>
              <a:rPr spc="-15" dirty="0"/>
              <a:t>Le</a:t>
            </a:r>
            <a:r>
              <a:rPr spc="-10" dirty="0"/>
              <a:t>a</a:t>
            </a:r>
            <a:r>
              <a:rPr spc="-20" dirty="0"/>
              <a:t>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106576"/>
            <a:ext cx="6691783" cy="2549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Other Types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Leaves</a:t>
            </a:r>
            <a:endParaRPr sz="2400" dirty="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01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spc="-5" dirty="0">
                <a:latin typeface="Trebuchet MS"/>
                <a:cs typeface="Trebuchet MS"/>
              </a:rPr>
              <a:t>Dome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ti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Vi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lence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Le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ve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t</a:t>
            </a:r>
          </a:p>
          <a:p>
            <a:pPr marL="756285" lvl="1" indent="-286385">
              <a:lnSpc>
                <a:spcPct val="100000"/>
              </a:lnSpc>
              <a:spcBef>
                <a:spcPts val="994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Small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Ne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es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it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1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Le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ve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t</a:t>
            </a:r>
          </a:p>
          <a:p>
            <a:pPr marL="756285" lvl="1" indent="-286385">
              <a:spcBef>
                <a:spcPts val="101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dustri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dent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ve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(</a:t>
            </a:r>
            <a:r>
              <a:rPr sz="2000" spc="-10" dirty="0">
                <a:latin typeface="Trebuchet MS"/>
                <a:cs typeface="Trebuchet MS"/>
              </a:rPr>
              <a:t>W</a:t>
            </a:r>
            <a:r>
              <a:rPr sz="2000" dirty="0">
                <a:latin typeface="Trebuchet MS"/>
                <a:cs typeface="Trebuchet MS"/>
              </a:rPr>
              <a:t>orkers’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dirty="0">
                <a:latin typeface="Trebuchet MS"/>
                <a:cs typeface="Trebuchet MS"/>
              </a:rPr>
              <a:t>pensa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dirty="0" smtClean="0">
                <a:latin typeface="Trebuchet MS"/>
                <a:cs typeface="Trebuchet MS"/>
              </a:rPr>
              <a:t>)</a:t>
            </a:r>
            <a:endParaRPr lang="en-US" sz="2000" dirty="0" smtClean="0">
              <a:latin typeface="Trebuchet MS"/>
              <a:cs typeface="Trebuchet MS"/>
            </a:endParaRPr>
          </a:p>
          <a:p>
            <a:pPr marL="756285" lvl="1" indent="-286385">
              <a:spcBef>
                <a:spcPts val="1010"/>
              </a:spcBef>
              <a:buFont typeface="Trebuchet MS"/>
              <a:buChar char="—"/>
              <a:tabLst>
                <a:tab pos="756920" algn="l"/>
              </a:tabLst>
            </a:pPr>
            <a:r>
              <a:rPr lang="en-US" sz="2000" dirty="0" smtClean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Massachusetts Pregnant Worker’s Fairness Act</a:t>
            </a:r>
          </a:p>
          <a:p>
            <a:pPr marL="756285" lvl="1" indent="-286385">
              <a:lnSpc>
                <a:spcPct val="100000"/>
              </a:lnSpc>
              <a:spcBef>
                <a:spcPts val="1010"/>
              </a:spcBef>
              <a:buFont typeface="Trebuchet MS"/>
              <a:buChar char="—"/>
              <a:tabLst>
                <a:tab pos="756920" algn="l"/>
              </a:tabLst>
            </a:pP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pc="-5" dirty="0"/>
              <a:t>FML</a:t>
            </a:r>
            <a:r>
              <a:rPr dirty="0"/>
              <a:t>A</a:t>
            </a:r>
            <a:r>
              <a:rPr spc="5" dirty="0"/>
              <a:t> </a:t>
            </a:r>
            <a:r>
              <a:rPr spc="-10" dirty="0"/>
              <a:t>P</a:t>
            </a:r>
            <a:r>
              <a:rPr spc="-5" dirty="0"/>
              <a:t>r</a:t>
            </a:r>
            <a:r>
              <a:rPr spc="-10" dirty="0"/>
              <a:t>o</a:t>
            </a:r>
            <a:r>
              <a:rPr dirty="0"/>
              <a:t>c</a:t>
            </a:r>
            <a:r>
              <a:rPr spc="-10" dirty="0"/>
              <a:t>e</a:t>
            </a:r>
            <a:r>
              <a:rPr dirty="0"/>
              <a:t>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8190" y="1104799"/>
            <a:ext cx="8003540" cy="3139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FMLA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review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y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Disabilitie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Services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Medical Leave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Office</a:t>
            </a:r>
            <a:r>
              <a:rPr sz="2400" spc="-5" dirty="0">
                <a:latin typeface="Trebuchet MS"/>
                <a:cs typeface="Trebuchet MS"/>
              </a:rPr>
              <a:t> (</a:t>
            </a:r>
            <a:r>
              <a:rPr sz="2400" spc="-5" dirty="0" smtClean="0">
                <a:latin typeface="Trebuchet MS"/>
                <a:cs typeface="Trebuchet MS"/>
              </a:rPr>
              <a:t>DS</a:t>
            </a:r>
            <a:r>
              <a:rPr lang="en-US" sz="2400" spc="-5" dirty="0" smtClean="0">
                <a:latin typeface="Trebuchet MS"/>
                <a:cs typeface="Trebuchet MS"/>
              </a:rPr>
              <a:t>ML</a:t>
            </a:r>
            <a:r>
              <a:rPr sz="2400" spc="-5" dirty="0" smtClean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)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trig</a:t>
            </a:r>
            <a:r>
              <a:rPr sz="2400" spc="-10" dirty="0">
                <a:latin typeface="Trebuchet MS"/>
                <a:cs typeface="Trebuchet MS"/>
              </a:rPr>
              <a:t>g</a:t>
            </a:r>
            <a:r>
              <a:rPr sz="2400" spc="-5" dirty="0">
                <a:latin typeface="Trebuchet MS"/>
                <a:cs typeface="Trebuchet MS"/>
              </a:rPr>
              <a:t>ere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afte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5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secutive  </a:t>
            </a:r>
            <a:r>
              <a:rPr sz="2400" spc="-5" dirty="0">
                <a:latin typeface="Trebuchet MS"/>
                <a:cs typeface="Trebuchet MS"/>
              </a:rPr>
              <a:t>day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absenc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chro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c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di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wit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less</a:t>
            </a:r>
            <a:endParaRPr sz="2400" dirty="0">
              <a:latin typeface="Trebuchet MS"/>
              <a:cs typeface="Trebuchet MS"/>
            </a:endParaRPr>
          </a:p>
          <a:p>
            <a:pPr marL="24257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5</a:t>
            </a:r>
            <a:r>
              <a:rPr sz="2400" spc="-5" dirty="0">
                <a:latin typeface="Trebuchet MS"/>
                <a:cs typeface="Trebuchet MS"/>
              </a:rPr>
              <a:t> days</a:t>
            </a:r>
            <a:endParaRPr sz="2400" dirty="0">
              <a:latin typeface="Trebuchet MS"/>
              <a:cs typeface="Trebuchet MS"/>
            </a:endParaRPr>
          </a:p>
          <a:p>
            <a:pPr marL="744220" lvl="1" indent="-294640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744855" algn="l"/>
              </a:tabLst>
            </a:pP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spc="-5" dirty="0">
                <a:latin typeface="Trebuchet MS"/>
                <a:cs typeface="Trebuchet MS"/>
              </a:rPr>
              <a:t>mploye</a:t>
            </a:r>
            <a:r>
              <a:rPr sz="2200" dirty="0">
                <a:latin typeface="Trebuchet MS"/>
                <a:cs typeface="Trebuchet MS"/>
              </a:rPr>
              <a:t>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mu</a:t>
            </a:r>
            <a:r>
              <a:rPr sz="2200" dirty="0">
                <a:latin typeface="Trebuchet MS"/>
                <a:cs typeface="Trebuchet MS"/>
              </a:rPr>
              <a:t>st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c</a:t>
            </a:r>
            <a:r>
              <a:rPr sz="2200" spc="5" dirty="0">
                <a:latin typeface="Trebuchet MS"/>
                <a:cs typeface="Trebuchet MS"/>
              </a:rPr>
              <a:t>o</a:t>
            </a:r>
            <a:r>
              <a:rPr sz="2200" spc="-5" dirty="0">
                <a:latin typeface="Trebuchet MS"/>
                <a:cs typeface="Trebuchet MS"/>
              </a:rPr>
              <a:t>mplet</a:t>
            </a:r>
            <a:r>
              <a:rPr sz="2200" dirty="0">
                <a:latin typeface="Trebuchet MS"/>
                <a:cs typeface="Trebuchet MS"/>
              </a:rPr>
              <a:t>e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 </a:t>
            </a:r>
            <a:r>
              <a:rPr sz="2200" spc="-5" dirty="0">
                <a:latin typeface="Trebuchet MS"/>
                <a:cs typeface="Trebuchet MS"/>
              </a:rPr>
              <a:t>Reques</a:t>
            </a:r>
            <a:r>
              <a:rPr sz="2200" dirty="0">
                <a:latin typeface="Trebuchet MS"/>
                <a:cs typeface="Trebuchet MS"/>
              </a:rPr>
              <a:t>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for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Le</a:t>
            </a:r>
            <a:r>
              <a:rPr sz="2200" spc="5" dirty="0">
                <a:latin typeface="Trebuchet MS"/>
                <a:cs typeface="Trebuchet MS"/>
              </a:rPr>
              <a:t>a</a:t>
            </a:r>
            <a:r>
              <a:rPr sz="2200" dirty="0">
                <a:latin typeface="Trebuchet MS"/>
                <a:cs typeface="Trebuchet MS"/>
              </a:rPr>
              <a:t>ve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</a:t>
            </a:r>
            <a:r>
              <a:rPr sz="2200" spc="5" dirty="0">
                <a:latin typeface="Trebuchet MS"/>
                <a:cs typeface="Trebuchet MS"/>
              </a:rPr>
              <a:t>o</a:t>
            </a:r>
            <a:r>
              <a:rPr sz="2200" dirty="0">
                <a:latin typeface="Trebuchet MS"/>
                <a:cs typeface="Trebuchet MS"/>
              </a:rPr>
              <a:t>rm</a:t>
            </a:r>
          </a:p>
          <a:p>
            <a:pPr marL="744220" marR="84455" lvl="1" indent="-294640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44855" algn="l"/>
              </a:tabLst>
            </a:pPr>
            <a:r>
              <a:rPr sz="2200" spc="-10" dirty="0">
                <a:latin typeface="Trebuchet MS"/>
                <a:cs typeface="Trebuchet MS"/>
              </a:rPr>
              <a:t>E</a:t>
            </a:r>
            <a:r>
              <a:rPr sz="2200" dirty="0">
                <a:latin typeface="Trebuchet MS"/>
                <a:cs typeface="Trebuchet MS"/>
              </a:rPr>
              <a:t>mployee’s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do</a:t>
            </a:r>
            <a:r>
              <a:rPr sz="2200" spc="5" dirty="0">
                <a:latin typeface="Trebuchet MS"/>
                <a:cs typeface="Trebuchet MS"/>
              </a:rPr>
              <a:t>c</a:t>
            </a:r>
            <a:r>
              <a:rPr sz="2200" dirty="0">
                <a:latin typeface="Trebuchet MS"/>
                <a:cs typeface="Trebuchet MS"/>
              </a:rPr>
              <a:t>tor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must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</a:t>
            </a:r>
            <a:r>
              <a:rPr sz="2200" spc="5" dirty="0">
                <a:latin typeface="Trebuchet MS"/>
                <a:cs typeface="Trebuchet MS"/>
              </a:rPr>
              <a:t>o</a:t>
            </a:r>
            <a:r>
              <a:rPr sz="2200" dirty="0">
                <a:latin typeface="Trebuchet MS"/>
                <a:cs typeface="Trebuchet MS"/>
              </a:rPr>
              <a:t>mplete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med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c</a:t>
            </a:r>
            <a:r>
              <a:rPr sz="2200" spc="5" dirty="0">
                <a:latin typeface="Trebuchet MS"/>
                <a:cs typeface="Trebuchet MS"/>
              </a:rPr>
              <a:t>a</a:t>
            </a:r>
            <a:r>
              <a:rPr sz="2200" dirty="0">
                <a:latin typeface="Trebuchet MS"/>
                <a:cs typeface="Trebuchet MS"/>
              </a:rPr>
              <a:t>l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cert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f</a:t>
            </a:r>
            <a:r>
              <a:rPr sz="2200" spc="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cati</a:t>
            </a:r>
            <a:r>
              <a:rPr sz="2200" spc="-10" dirty="0">
                <a:latin typeface="Trebuchet MS"/>
                <a:cs typeface="Trebuchet MS"/>
              </a:rPr>
              <a:t>o</a:t>
            </a:r>
            <a:r>
              <a:rPr sz="2200" dirty="0">
                <a:latin typeface="Trebuchet MS"/>
                <a:cs typeface="Trebuchet MS"/>
              </a:rPr>
              <a:t>n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form </a:t>
            </a:r>
            <a:r>
              <a:rPr sz="2200" spc="-5" dirty="0">
                <a:latin typeface="Trebuchet MS"/>
                <a:cs typeface="Trebuchet MS"/>
              </a:rPr>
              <a:t>an</a:t>
            </a:r>
            <a:r>
              <a:rPr sz="2200" dirty="0">
                <a:latin typeface="Trebuchet MS"/>
                <a:cs typeface="Trebuchet MS"/>
              </a:rPr>
              <a:t>d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return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t</a:t>
            </a:r>
            <a:r>
              <a:rPr sz="2200" dirty="0">
                <a:latin typeface="Trebuchet MS"/>
                <a:cs typeface="Trebuchet MS"/>
              </a:rPr>
              <a:t>o </a:t>
            </a:r>
            <a:r>
              <a:rPr sz="2200" spc="-5" dirty="0">
                <a:latin typeface="Trebuchet MS"/>
                <a:cs typeface="Trebuchet MS"/>
              </a:rPr>
              <a:t>M</a:t>
            </a:r>
            <a:r>
              <a:rPr sz="2200" spc="-1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T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Dis</a:t>
            </a:r>
            <a:r>
              <a:rPr sz="2200" spc="5" dirty="0">
                <a:latin typeface="Trebuchet MS"/>
                <a:cs typeface="Trebuchet MS"/>
              </a:rPr>
              <a:t>a</a:t>
            </a:r>
            <a:r>
              <a:rPr sz="2200" spc="-5" dirty="0">
                <a:latin typeface="Trebuchet MS"/>
                <a:cs typeface="Trebuchet MS"/>
              </a:rPr>
              <a:t>bil</a:t>
            </a:r>
            <a:r>
              <a:rPr sz="2200" dirty="0">
                <a:latin typeface="Trebuchet MS"/>
                <a:cs typeface="Trebuchet MS"/>
              </a:rPr>
              <a:t>i</a:t>
            </a:r>
            <a:r>
              <a:rPr sz="2200" spc="-5" dirty="0">
                <a:latin typeface="Trebuchet MS"/>
                <a:cs typeface="Trebuchet MS"/>
              </a:rPr>
              <a:t>tie</a:t>
            </a:r>
            <a:r>
              <a:rPr sz="2200" dirty="0">
                <a:latin typeface="Trebuchet MS"/>
                <a:cs typeface="Trebuchet MS"/>
              </a:rPr>
              <a:t>s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Servi</a:t>
            </a:r>
            <a:r>
              <a:rPr sz="2200" spc="5" dirty="0">
                <a:latin typeface="Trebuchet MS"/>
                <a:cs typeface="Trebuchet MS"/>
              </a:rPr>
              <a:t>c</a:t>
            </a:r>
            <a:r>
              <a:rPr sz="2200" spc="-5" dirty="0">
                <a:latin typeface="Trebuchet MS"/>
                <a:cs typeface="Trebuchet MS"/>
              </a:rPr>
              <a:t>e</a:t>
            </a:r>
            <a:r>
              <a:rPr sz="2200" dirty="0">
                <a:latin typeface="Trebuchet MS"/>
                <a:cs typeface="Trebuchet MS"/>
              </a:rPr>
              <a:t>s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an</a:t>
            </a:r>
            <a:r>
              <a:rPr sz="2200" dirty="0">
                <a:latin typeface="Trebuchet MS"/>
                <a:cs typeface="Trebuchet MS"/>
              </a:rPr>
              <a:t>d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Medic</a:t>
            </a:r>
            <a:r>
              <a:rPr sz="2200" spc="5" dirty="0">
                <a:latin typeface="Trebuchet MS"/>
                <a:cs typeface="Trebuchet MS"/>
              </a:rPr>
              <a:t>a</a:t>
            </a:r>
            <a:r>
              <a:rPr sz="2200" dirty="0">
                <a:latin typeface="Trebuchet MS"/>
                <a:cs typeface="Trebuchet MS"/>
              </a:rPr>
              <a:t>l</a:t>
            </a:r>
          </a:p>
          <a:p>
            <a:pPr marL="744220">
              <a:lnSpc>
                <a:spcPct val="100000"/>
              </a:lnSpc>
            </a:pPr>
            <a:r>
              <a:rPr sz="2200" spc="-5" dirty="0">
                <a:latin typeface="Trebuchet MS"/>
                <a:cs typeface="Trebuchet MS"/>
              </a:rPr>
              <a:t>Lea</a:t>
            </a:r>
            <a:r>
              <a:rPr sz="2200" dirty="0">
                <a:latin typeface="Trebuchet MS"/>
                <a:cs typeface="Trebuchet MS"/>
              </a:rPr>
              <a:t>v</a:t>
            </a:r>
            <a:r>
              <a:rPr sz="2200" spc="-5" dirty="0">
                <a:latin typeface="Trebuchet MS"/>
                <a:cs typeface="Trebuchet MS"/>
              </a:rPr>
              <a:t>e</a:t>
            </a:r>
            <a:r>
              <a:rPr sz="2200" dirty="0">
                <a:latin typeface="Trebuchet MS"/>
                <a:cs typeface="Trebuchet MS"/>
              </a:rPr>
              <a:t>s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5" dirty="0">
                <a:latin typeface="Trebuchet MS"/>
                <a:cs typeface="Trebuchet MS"/>
              </a:rPr>
              <a:t>f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373025"/>
            <a:ext cx="7911465" cy="482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W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h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Shoul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d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Y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ou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D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o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?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 marR="786765" algn="just">
              <a:lnSpc>
                <a:spcPct val="100000"/>
              </a:lnSpc>
            </a:pPr>
            <a:r>
              <a:rPr sz="2400" dirty="0">
                <a:latin typeface="Trebuchet MS"/>
                <a:cs typeface="Trebuchet MS"/>
              </a:rPr>
              <a:t>An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A</a:t>
            </a:r>
            <a:r>
              <a:rPr sz="2400" spc="-25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ministrativ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Assistant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team qualifie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F</a:t>
            </a:r>
            <a:r>
              <a:rPr sz="2400" spc="-5" dirty="0">
                <a:latin typeface="Trebuchet MS"/>
                <a:cs typeface="Trebuchet MS"/>
              </a:rPr>
              <a:t>ML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nee</a:t>
            </a:r>
            <a:r>
              <a:rPr sz="2400" spc="-10" dirty="0">
                <a:latin typeface="Trebuchet MS"/>
                <a:cs typeface="Trebuchet MS"/>
              </a:rPr>
              <a:t>ds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weeks duri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15" dirty="0">
                <a:latin typeface="Trebuchet MS"/>
                <a:cs typeface="Trebuchet MS"/>
              </a:rPr>
              <a:t>g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busies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tim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yea</a:t>
            </a:r>
            <a:r>
              <a:rPr sz="2400" dirty="0">
                <a:latin typeface="Trebuchet MS"/>
                <a:cs typeface="Trebuchet MS"/>
              </a:rPr>
              <a:t>r.</a:t>
            </a:r>
            <a:endParaRPr sz="2400">
              <a:latin typeface="Trebuchet MS"/>
              <a:cs typeface="Trebuchet MS"/>
            </a:endParaRPr>
          </a:p>
          <a:p>
            <a:pPr marL="12700" marR="37211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awar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someone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wh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ca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d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 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15" dirty="0">
                <a:latin typeface="Trebuchet MS"/>
                <a:cs typeface="Trebuchet MS"/>
              </a:rPr>
              <a:t>job</a:t>
            </a:r>
            <a:r>
              <a:rPr sz="2400" spc="-5" dirty="0">
                <a:latin typeface="Trebuchet MS"/>
                <a:cs typeface="Trebuchet MS"/>
              </a:rPr>
              <a:t> 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you wan</a:t>
            </a:r>
            <a:r>
              <a:rPr sz="2400" dirty="0">
                <a:latin typeface="Trebuchet MS"/>
                <a:cs typeface="Trebuchet MS"/>
              </a:rPr>
              <a:t>t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hir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perso</a:t>
            </a:r>
            <a:r>
              <a:rPr sz="2400" spc="-5" dirty="0">
                <a:latin typeface="Trebuchet MS"/>
                <a:cs typeface="Trebuchet MS"/>
              </a:rPr>
              <a:t>n.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pla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 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plac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currentl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leave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 a </a:t>
            </a:r>
            <a:r>
              <a:rPr sz="2400" spc="-5" dirty="0">
                <a:latin typeface="Trebuchet MS"/>
                <a:cs typeface="Trebuchet MS"/>
              </a:rPr>
              <a:t>differen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Admi</a:t>
            </a:r>
            <a:r>
              <a:rPr sz="2400" spc="-15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istrativ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Assistant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 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</a:t>
            </a:r>
            <a:r>
              <a:rPr sz="2400" spc="-5" dirty="0">
                <a:latin typeface="Trebuchet MS"/>
                <a:cs typeface="Trebuchet MS"/>
              </a:rPr>
              <a:t> up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return, </a:t>
            </a:r>
            <a:r>
              <a:rPr sz="2400" spc="-5" dirty="0">
                <a:latin typeface="Trebuchet MS"/>
                <a:cs typeface="Trebuchet MS"/>
              </a:rPr>
              <a:t>workin</a:t>
            </a:r>
            <a:r>
              <a:rPr sz="2400" dirty="0">
                <a:latin typeface="Trebuchet MS"/>
                <a:cs typeface="Trebuchet MS"/>
              </a:rPr>
              <a:t>g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15" dirty="0">
                <a:latin typeface="Trebuchet MS"/>
                <a:cs typeface="Trebuchet MS"/>
              </a:rPr>
              <a:t>fessor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kno</a:t>
            </a:r>
            <a:r>
              <a:rPr sz="2400" dirty="0">
                <a:latin typeface="Trebuchet MS"/>
                <a:cs typeface="Trebuchet MS"/>
              </a:rPr>
              <a:t>w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wil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availabl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 1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weeks.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s </a:t>
            </a:r>
            <a:r>
              <a:rPr sz="2400" spc="-5" dirty="0">
                <a:latin typeface="Trebuchet MS"/>
                <a:cs typeface="Trebuchet MS"/>
              </a:rPr>
              <a:t>thi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n 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un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FMLA?</a:t>
            </a:r>
            <a:r>
              <a:rPr sz="2400" spc="-5" dirty="0">
                <a:latin typeface="Trebuchet MS"/>
                <a:cs typeface="Trebuchet MS"/>
              </a:rPr>
              <a:t> Wh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wh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t?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373025"/>
            <a:ext cx="7510780" cy="417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American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s With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Di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sabiliti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es</a:t>
            </a:r>
            <a:r>
              <a:rPr sz="2400" b="1" spc="-3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Ac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t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(AD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)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42570" marR="1133475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Guarantee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eq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rtunity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individ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spc="-5" dirty="0">
                <a:latin typeface="Trebuchet MS"/>
                <a:cs typeface="Trebuchet MS"/>
              </a:rPr>
              <a:t>als wit</a:t>
            </a:r>
            <a:r>
              <a:rPr sz="2400" dirty="0">
                <a:latin typeface="Trebuchet MS"/>
                <a:cs typeface="Trebuchet MS"/>
              </a:rPr>
              <a:t>h </a:t>
            </a:r>
            <a:r>
              <a:rPr sz="2400" spc="-5" dirty="0">
                <a:latin typeface="Trebuchet MS"/>
                <a:cs typeface="Trebuchet MS"/>
              </a:rPr>
              <a:t>disa</a:t>
            </a:r>
            <a:r>
              <a:rPr sz="2400" spc="-10" dirty="0">
                <a:latin typeface="Trebuchet MS"/>
                <a:cs typeface="Trebuchet MS"/>
              </a:rPr>
              <a:t>b</a:t>
            </a:r>
            <a:r>
              <a:rPr sz="2400" spc="-5" dirty="0">
                <a:latin typeface="Trebuchet MS"/>
                <a:cs typeface="Trebuchet MS"/>
              </a:rPr>
              <a:t>ilities</a:t>
            </a:r>
            <a:endParaRPr sz="2400" dirty="0">
              <a:latin typeface="Trebuchet MS"/>
              <a:cs typeface="Trebuchet MS"/>
            </a:endParaRPr>
          </a:p>
          <a:p>
            <a:pPr marL="242570" marR="508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Ad</a:t>
            </a:r>
            <a:r>
              <a:rPr sz="2400" spc="-15" dirty="0">
                <a:latin typeface="Trebuchet MS"/>
                <a:cs typeface="Trebuchet MS"/>
              </a:rPr>
              <a:t>dresses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specific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cern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related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hiring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firing, </a:t>
            </a:r>
            <a:r>
              <a:rPr sz="2400" spc="-5" dirty="0">
                <a:latin typeface="Trebuchet MS"/>
                <a:cs typeface="Trebuchet MS"/>
              </a:rPr>
              <a:t>adva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cement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ensati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trainin</a:t>
            </a:r>
            <a:r>
              <a:rPr sz="2400" spc="-10" dirty="0">
                <a:latin typeface="Trebuchet MS"/>
                <a:cs typeface="Trebuchet MS"/>
              </a:rPr>
              <a:t>g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her co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di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spc="-10" dirty="0">
                <a:latin typeface="Trebuchet MS"/>
                <a:cs typeface="Trebuchet MS"/>
              </a:rPr>
              <a:t>ns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employment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Ap</a:t>
            </a:r>
            <a:r>
              <a:rPr sz="2400" spc="-15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lies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lang="en-US" sz="2400" spc="-5" dirty="0" smtClean="0">
                <a:latin typeface="Trebuchet MS"/>
                <a:cs typeface="Trebuchet MS"/>
              </a:rPr>
              <a:t>as well as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</a:t>
            </a:r>
            <a:r>
              <a:rPr sz="2400" spc="-5" dirty="0">
                <a:latin typeface="Trebuchet MS"/>
                <a:cs typeface="Trebuchet MS"/>
              </a:rPr>
              <a:t> applican</a:t>
            </a:r>
            <a:r>
              <a:rPr sz="2400" spc="-10" dirty="0">
                <a:latin typeface="Trebuchet MS"/>
                <a:cs typeface="Trebuchet MS"/>
              </a:rPr>
              <a:t>ts</a:t>
            </a:r>
            <a:endParaRPr sz="2400" dirty="0">
              <a:latin typeface="Trebuchet MS"/>
              <a:cs typeface="Trebuchet MS"/>
            </a:endParaRPr>
          </a:p>
          <a:p>
            <a:pPr marL="242570" marR="1504315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 smtClean="0">
                <a:latin typeface="Trebuchet MS"/>
                <a:cs typeface="Trebuchet MS"/>
              </a:rPr>
              <a:t>Include</a:t>
            </a:r>
            <a:r>
              <a:rPr sz="2400" dirty="0" smtClean="0">
                <a:latin typeface="Trebuchet MS"/>
                <a:cs typeface="Trebuchet MS"/>
              </a:rPr>
              <a:t>s</a:t>
            </a:r>
            <a:r>
              <a:rPr sz="2400" spc="20" dirty="0" smtClean="0">
                <a:latin typeface="Trebuchet MS"/>
                <a:cs typeface="Trebuchet MS"/>
              </a:rPr>
              <a:t> </a:t>
            </a:r>
            <a:r>
              <a:rPr lang="en-US" sz="2400" spc="20" dirty="0" smtClean="0">
                <a:latin typeface="Trebuchet MS"/>
                <a:cs typeface="Trebuchet MS"/>
              </a:rPr>
              <a:t>both a </a:t>
            </a:r>
            <a:r>
              <a:rPr sz="2400" spc="-5" dirty="0" smtClean="0">
                <a:latin typeface="Trebuchet MS"/>
                <a:cs typeface="Trebuchet MS"/>
              </a:rPr>
              <a:t>n</a:t>
            </a:r>
            <a:r>
              <a:rPr sz="2400" spc="-10" dirty="0" smtClean="0">
                <a:latin typeface="Trebuchet MS"/>
                <a:cs typeface="Trebuchet MS"/>
              </a:rPr>
              <a:t>o</a:t>
            </a:r>
            <a:r>
              <a:rPr sz="2400" dirty="0" smtClean="0">
                <a:latin typeface="Trebuchet MS"/>
                <a:cs typeface="Trebuchet MS"/>
              </a:rPr>
              <a:t>n</a:t>
            </a:r>
            <a:r>
              <a:rPr sz="2400" spc="-10" dirty="0" smtClean="0">
                <a:latin typeface="Trebuchet MS"/>
                <a:cs typeface="Trebuchet MS"/>
              </a:rPr>
              <a:t>-</a:t>
            </a:r>
            <a:r>
              <a:rPr sz="2400" spc="-5" dirty="0" smtClean="0">
                <a:latin typeface="Trebuchet MS"/>
                <a:cs typeface="Trebuchet MS"/>
              </a:rPr>
              <a:t>discriminati</a:t>
            </a:r>
            <a:r>
              <a:rPr sz="2400" spc="-15" dirty="0" smtClean="0">
                <a:latin typeface="Trebuchet MS"/>
                <a:cs typeface="Trebuchet MS"/>
              </a:rPr>
              <a:t>o</a:t>
            </a:r>
            <a:r>
              <a:rPr sz="2400" dirty="0" smtClean="0">
                <a:latin typeface="Trebuchet MS"/>
                <a:cs typeface="Trebuchet MS"/>
              </a:rPr>
              <a:t>n</a:t>
            </a:r>
            <a:r>
              <a:rPr sz="2400" spc="50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aspec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 accommoda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aspect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spc="-25" dirty="0"/>
              <a:t>W</a:t>
            </a:r>
            <a:r>
              <a:rPr spc="-10" dirty="0"/>
              <a:t>h</a:t>
            </a:r>
            <a:r>
              <a:rPr dirty="0"/>
              <a:t>at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20" dirty="0"/>
              <a:t>D</a:t>
            </a:r>
            <a:r>
              <a:rPr spc="-5" dirty="0"/>
              <a:t>i</a:t>
            </a:r>
            <a:r>
              <a:rPr spc="-15" dirty="0"/>
              <a:t>sability</a:t>
            </a:r>
            <a:r>
              <a:rPr spc="-30" dirty="0"/>
              <a:t> </a:t>
            </a:r>
            <a:r>
              <a:rPr spc="-15" dirty="0"/>
              <a:t>Under</a:t>
            </a:r>
            <a:r>
              <a:rPr spc="-25" dirty="0"/>
              <a:t> </a:t>
            </a:r>
            <a:r>
              <a:rPr spc="-2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25" dirty="0"/>
              <a:t>A</a:t>
            </a:r>
            <a:r>
              <a:rPr spc="-15" dirty="0"/>
              <a:t>D</a:t>
            </a:r>
            <a:r>
              <a:rPr spc="-5" dirty="0"/>
              <a:t>A?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6666" y="1104799"/>
            <a:ext cx="7790815" cy="356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15" dirty="0">
                <a:latin typeface="Trebuchet MS"/>
                <a:cs typeface="Trebuchet MS"/>
              </a:rPr>
              <a:t>Phys</a:t>
            </a:r>
            <a:r>
              <a:rPr sz="2400" spc="-5" dirty="0">
                <a:latin typeface="Trebuchet MS"/>
                <a:cs typeface="Trebuchet MS"/>
              </a:rPr>
              <a:t>ica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menta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impairmen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subs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antiall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limits 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mor</a:t>
            </a:r>
            <a:r>
              <a:rPr sz="2400" spc="-1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majo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life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activitie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such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as:</a:t>
            </a:r>
            <a:endParaRPr sz="2400" dirty="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Seeing,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hear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ng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spea</a:t>
            </a:r>
            <a:r>
              <a:rPr sz="2000" spc="-5" dirty="0">
                <a:latin typeface="Trebuchet MS"/>
                <a:cs typeface="Trebuchet MS"/>
              </a:rPr>
              <a:t>king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walking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breathing</a:t>
            </a:r>
            <a:endParaRPr sz="2000" dirty="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Reading,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lear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ing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perform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2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manua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tasks</a:t>
            </a:r>
            <a:endParaRPr sz="2000" dirty="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spc="-5" dirty="0">
                <a:latin typeface="Trebuchet MS"/>
                <a:cs typeface="Trebuchet MS"/>
              </a:rPr>
              <a:t>Car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oneself</a:t>
            </a:r>
          </a:p>
          <a:p>
            <a:pPr marL="756285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spc="-5" dirty="0">
                <a:latin typeface="Trebuchet MS"/>
                <a:cs typeface="Trebuchet MS"/>
              </a:rPr>
              <a:t>Working</a:t>
            </a:r>
            <a:r>
              <a:rPr sz="2000" dirty="0">
                <a:latin typeface="Trebuchet MS"/>
                <a:cs typeface="Trebuchet MS"/>
              </a:rPr>
              <a:t>;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</a:p>
          <a:p>
            <a:pPr marL="242570" indent="-229870">
              <a:lnSpc>
                <a:spcPct val="100000"/>
              </a:lnSpc>
              <a:spcBef>
                <a:spcPts val="1185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Havin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re</a:t>
            </a:r>
            <a:r>
              <a:rPr sz="2400" b="1" spc="-15" dirty="0">
                <a:latin typeface="Trebuchet MS"/>
                <a:cs typeface="Trebuchet MS"/>
              </a:rPr>
              <a:t>c</a:t>
            </a:r>
            <a:r>
              <a:rPr sz="2400" b="1" dirty="0">
                <a:latin typeface="Trebuchet MS"/>
                <a:cs typeface="Trebuchet MS"/>
              </a:rPr>
              <a:t>o</a:t>
            </a:r>
            <a:r>
              <a:rPr sz="2400" b="1" spc="-15" dirty="0">
                <a:latin typeface="Trebuchet MS"/>
                <a:cs typeface="Trebuchet MS"/>
              </a:rPr>
              <a:t>r</a:t>
            </a:r>
            <a:r>
              <a:rPr sz="2400" b="1" dirty="0">
                <a:latin typeface="Trebuchet MS"/>
                <a:cs typeface="Trebuchet MS"/>
              </a:rPr>
              <a:t>d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 such</a:t>
            </a:r>
            <a:r>
              <a:rPr sz="2400" spc="-5" dirty="0">
                <a:latin typeface="Trebuchet MS"/>
                <a:cs typeface="Trebuchet MS"/>
              </a:rPr>
              <a:t> im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airme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;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</a:t>
            </a: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Being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re</a:t>
            </a:r>
            <a:r>
              <a:rPr sz="2400" b="1" spc="-25" dirty="0">
                <a:latin typeface="Trebuchet MS"/>
                <a:cs typeface="Trebuchet MS"/>
              </a:rPr>
              <a:t>g</a:t>
            </a:r>
            <a:r>
              <a:rPr sz="2400" b="1" spc="-15" dirty="0">
                <a:latin typeface="Trebuchet MS"/>
                <a:cs typeface="Trebuchet MS"/>
              </a:rPr>
              <a:t>arded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havin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such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impairment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Reasonable</a:t>
            </a:r>
            <a:r>
              <a:rPr spc="-5" dirty="0"/>
              <a:t> </a:t>
            </a:r>
            <a:r>
              <a:rPr spc="-20" dirty="0"/>
              <a:t>Ac</a:t>
            </a:r>
            <a:r>
              <a:rPr spc="-25" dirty="0"/>
              <a:t>c</a:t>
            </a:r>
            <a:r>
              <a:rPr dirty="0"/>
              <a:t>ommodation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45160" y="1101751"/>
            <a:ext cx="8253679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357505" algn="l"/>
              </a:tabLst>
            </a:pPr>
            <a:r>
              <a:rPr lang="en-US" spc="-5" dirty="0"/>
              <a:t>Mo</a:t>
            </a:r>
            <a:r>
              <a:rPr lang="en-US" spc="-10" dirty="0"/>
              <a:t>d</a:t>
            </a:r>
            <a:r>
              <a:rPr lang="en-US" spc="-5" dirty="0"/>
              <a:t>ificatio</a:t>
            </a:r>
            <a:r>
              <a:rPr lang="en-US" spc="-10" dirty="0"/>
              <a:t>ns</a:t>
            </a:r>
            <a:r>
              <a:rPr lang="en-US" spc="30" dirty="0"/>
              <a:t> </a:t>
            </a:r>
            <a:r>
              <a:rPr lang="en-US" spc="-15" dirty="0"/>
              <a:t>or</a:t>
            </a:r>
            <a:r>
              <a:rPr lang="en-US" dirty="0"/>
              <a:t> </a:t>
            </a:r>
            <a:r>
              <a:rPr lang="en-US" spc="-5" dirty="0"/>
              <a:t>ad</a:t>
            </a:r>
            <a:r>
              <a:rPr lang="en-US" spc="-10" dirty="0"/>
              <a:t>j</a:t>
            </a:r>
            <a:r>
              <a:rPr lang="en-US" spc="-5" dirty="0"/>
              <a:t>ustme</a:t>
            </a:r>
            <a:r>
              <a:rPr lang="en-US" spc="-10" dirty="0"/>
              <a:t>n</a:t>
            </a:r>
            <a:r>
              <a:rPr lang="en-US" spc="-5" dirty="0"/>
              <a:t>t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spc="-5" dirty="0"/>
              <a:t>t</a:t>
            </a:r>
            <a:r>
              <a:rPr lang="en-US" dirty="0"/>
              <a:t>o </a:t>
            </a:r>
            <a:r>
              <a:rPr lang="en-US" spc="-15" dirty="0"/>
              <a:t>allo</a:t>
            </a:r>
            <a:r>
              <a:rPr lang="en-US" spc="-20" dirty="0"/>
              <a:t>w</a:t>
            </a:r>
            <a:r>
              <a:rPr lang="en-US" spc="20" dirty="0"/>
              <a:t> </a:t>
            </a:r>
            <a:r>
              <a:rPr lang="en-US" spc="-5" dirty="0"/>
              <a:t>qualifie</a:t>
            </a:r>
            <a:r>
              <a:rPr lang="en-US" dirty="0"/>
              <a:t>d</a:t>
            </a:r>
            <a:r>
              <a:rPr lang="en-US" spc="15" dirty="0"/>
              <a:t> </a:t>
            </a:r>
            <a:r>
              <a:rPr lang="en-US" spc="-5" dirty="0"/>
              <a:t>in</a:t>
            </a:r>
            <a:r>
              <a:rPr lang="en-US" spc="-10" dirty="0"/>
              <a:t>d</a:t>
            </a:r>
            <a:r>
              <a:rPr lang="en-US" spc="-5" dirty="0"/>
              <a:t>ividual wit</a:t>
            </a:r>
            <a:r>
              <a:rPr lang="en-US" dirty="0"/>
              <a:t>h a</a:t>
            </a:r>
            <a:r>
              <a:rPr lang="en-US" spc="5" dirty="0"/>
              <a:t> </a:t>
            </a:r>
            <a:r>
              <a:rPr lang="en-US" spc="-5" dirty="0"/>
              <a:t>disa</a:t>
            </a:r>
            <a:r>
              <a:rPr lang="en-US" spc="-10" dirty="0"/>
              <a:t>b</a:t>
            </a:r>
            <a:r>
              <a:rPr lang="en-US" spc="-5" dirty="0"/>
              <a:t>ilit</a:t>
            </a:r>
            <a:r>
              <a:rPr lang="en-US" dirty="0"/>
              <a:t>y</a:t>
            </a:r>
            <a:r>
              <a:rPr lang="en-US" spc="30" dirty="0"/>
              <a:t> </a:t>
            </a:r>
            <a:r>
              <a:rPr lang="en-US" spc="-5" dirty="0"/>
              <a:t>t</a:t>
            </a:r>
            <a:r>
              <a:rPr lang="en-US" dirty="0"/>
              <a:t>o </a:t>
            </a:r>
            <a:r>
              <a:rPr lang="en-US" spc="-20" dirty="0"/>
              <a:t>perfo</a:t>
            </a:r>
            <a:r>
              <a:rPr lang="en-US" spc="-15" dirty="0"/>
              <a:t>rm</a:t>
            </a:r>
            <a:r>
              <a:rPr lang="en-US" spc="5" dirty="0"/>
              <a:t> </a:t>
            </a:r>
            <a:r>
              <a:rPr lang="en-US" spc="-5" dirty="0"/>
              <a:t>essentia</a:t>
            </a:r>
            <a:r>
              <a:rPr lang="en-US" dirty="0"/>
              <a:t>l</a:t>
            </a:r>
            <a:r>
              <a:rPr lang="en-US" spc="35" dirty="0"/>
              <a:t> </a:t>
            </a:r>
            <a:r>
              <a:rPr lang="en-US" dirty="0"/>
              <a:t>func</a:t>
            </a:r>
            <a:r>
              <a:rPr lang="en-US" spc="-15" dirty="0"/>
              <a:t>t</a:t>
            </a:r>
            <a:r>
              <a:rPr lang="en-US" spc="-5" dirty="0"/>
              <a:t>io</a:t>
            </a:r>
            <a:r>
              <a:rPr lang="en-US" spc="-10" dirty="0"/>
              <a:t>ns</a:t>
            </a:r>
            <a:r>
              <a:rPr lang="en-US" spc="30" dirty="0"/>
              <a:t> </a:t>
            </a:r>
            <a:r>
              <a:rPr lang="en-US" spc="-15" dirty="0"/>
              <a:t>of</a:t>
            </a:r>
            <a:r>
              <a:rPr lang="en-US" spc="-10" dirty="0"/>
              <a:t> j</a:t>
            </a:r>
            <a:r>
              <a:rPr lang="en-US" spc="-25" dirty="0"/>
              <a:t>o</a:t>
            </a:r>
            <a:r>
              <a:rPr lang="en-US" spc="-5" dirty="0"/>
              <a:t>b, </a:t>
            </a:r>
            <a:r>
              <a:rPr lang="en-US" dirty="0"/>
              <a:t>such</a:t>
            </a:r>
            <a:r>
              <a:rPr lang="en-US" spc="-5" dirty="0"/>
              <a:t> as:</a:t>
            </a:r>
          </a:p>
          <a:p>
            <a:pPr marL="870585" lvl="1" indent="-286385">
              <a:spcBef>
                <a:spcPts val="600"/>
              </a:spcBef>
              <a:buFont typeface="Trebuchet MS"/>
              <a:buChar char="—"/>
              <a:tabLst>
                <a:tab pos="871219" algn="l"/>
              </a:tabLst>
            </a:pPr>
            <a:r>
              <a:rPr lang="en-US" sz="2000" dirty="0">
                <a:latin typeface="Trebuchet MS"/>
                <a:cs typeface="Trebuchet MS"/>
              </a:rPr>
              <a:t>Specialized</a:t>
            </a:r>
            <a:r>
              <a:rPr lang="en-US" sz="2000" spc="-3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equip</a:t>
            </a:r>
            <a:r>
              <a:rPr lang="en-US" sz="2000" spc="5" dirty="0">
                <a:latin typeface="Trebuchet MS"/>
                <a:cs typeface="Trebuchet MS"/>
              </a:rPr>
              <a:t>m</a:t>
            </a:r>
            <a:r>
              <a:rPr lang="en-US" sz="2000" spc="-5" dirty="0">
                <a:latin typeface="Trebuchet MS"/>
                <a:cs typeface="Trebuchet MS"/>
              </a:rPr>
              <a:t>ent		</a:t>
            </a:r>
            <a:r>
              <a:rPr lang="en-US" sz="2000" spc="-5" dirty="0" smtClean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Ti</a:t>
            </a:r>
            <a:r>
              <a:rPr lang="en-US" sz="2000" spc="5" dirty="0">
                <a:latin typeface="Trebuchet MS"/>
                <a:cs typeface="Trebuchet MS"/>
              </a:rPr>
              <a:t>m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off</a:t>
            </a:r>
          </a:p>
          <a:p>
            <a:pPr marL="870585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71219" algn="l"/>
              </a:tabLst>
            </a:pPr>
            <a:r>
              <a:rPr lang="en-US" sz="2000" dirty="0">
                <a:latin typeface="Trebuchet MS"/>
                <a:cs typeface="Trebuchet MS"/>
              </a:rPr>
              <a:t>Flex</a:t>
            </a:r>
            <a:r>
              <a:rPr lang="en-US" sz="2000" spc="5" dirty="0">
                <a:latin typeface="Trebuchet MS"/>
                <a:cs typeface="Trebuchet MS"/>
              </a:rPr>
              <a:t>i</a:t>
            </a:r>
            <a:r>
              <a:rPr lang="en-US" sz="2000" spc="-5" dirty="0">
                <a:latin typeface="Trebuchet MS"/>
                <a:cs typeface="Trebuchet MS"/>
              </a:rPr>
              <a:t>bl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3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wor</a:t>
            </a:r>
            <a:r>
              <a:rPr lang="en-US" sz="2000" dirty="0">
                <a:latin typeface="Trebuchet MS"/>
                <a:cs typeface="Trebuchet MS"/>
              </a:rPr>
              <a:t>k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5" dirty="0">
                <a:latin typeface="Trebuchet MS"/>
                <a:cs typeface="Trebuchet MS"/>
              </a:rPr>
              <a:t>c</a:t>
            </a:r>
            <a:r>
              <a:rPr lang="en-US" sz="2000" spc="-5" dirty="0">
                <a:latin typeface="Trebuchet MS"/>
                <a:cs typeface="Trebuchet MS"/>
              </a:rPr>
              <a:t>hedu</a:t>
            </a:r>
            <a:r>
              <a:rPr lang="en-US" sz="2000" spc="-10" dirty="0">
                <a:latin typeface="Trebuchet MS"/>
                <a:cs typeface="Trebuchet MS"/>
              </a:rPr>
              <a:t>l</a:t>
            </a:r>
            <a:r>
              <a:rPr lang="en-US" sz="2000" dirty="0">
                <a:latin typeface="Trebuchet MS"/>
                <a:cs typeface="Trebuchet MS"/>
              </a:rPr>
              <a:t>e		 Job</a:t>
            </a:r>
            <a:r>
              <a:rPr lang="en-US" sz="2000" spc="-2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restruct</a:t>
            </a:r>
            <a:r>
              <a:rPr lang="en-US" sz="2000" spc="-20" dirty="0">
                <a:latin typeface="Trebuchet MS"/>
                <a:cs typeface="Trebuchet MS"/>
              </a:rPr>
              <a:t>u</a:t>
            </a:r>
            <a:r>
              <a:rPr lang="en-US" sz="2000" spc="-15" dirty="0">
                <a:latin typeface="Trebuchet MS"/>
                <a:cs typeface="Trebuchet MS"/>
              </a:rPr>
              <a:t>r</a:t>
            </a:r>
            <a:r>
              <a:rPr lang="en-US" sz="2000" spc="-5" dirty="0">
                <a:latin typeface="Trebuchet MS"/>
                <a:cs typeface="Trebuchet MS"/>
              </a:rPr>
              <a:t>ing</a:t>
            </a:r>
            <a:endParaRPr lang="en-US" sz="2000" dirty="0">
              <a:latin typeface="Trebuchet MS"/>
              <a:cs typeface="Trebuchet MS"/>
            </a:endParaRPr>
          </a:p>
          <a:p>
            <a:pPr marL="356870" indent="-229870">
              <a:lnSpc>
                <a:spcPct val="100000"/>
              </a:lnSpc>
              <a:spcBef>
                <a:spcPts val="1185"/>
              </a:spcBef>
              <a:buClr>
                <a:srgbClr val="993333"/>
              </a:buClr>
              <a:buFont typeface="Trebuchet MS"/>
              <a:buChar char="▪"/>
              <a:tabLst>
                <a:tab pos="357505" algn="l"/>
              </a:tabLst>
            </a:pPr>
            <a:r>
              <a:rPr lang="en-US" dirty="0"/>
              <a:t>Essen</a:t>
            </a:r>
            <a:r>
              <a:rPr lang="en-US" spc="-15" dirty="0"/>
              <a:t>t</a:t>
            </a:r>
            <a:r>
              <a:rPr lang="en-US" spc="-5" dirty="0"/>
              <a:t>ia</a:t>
            </a:r>
            <a:r>
              <a:rPr lang="en-US" dirty="0"/>
              <a:t>l</a:t>
            </a:r>
            <a:r>
              <a:rPr lang="en-US" spc="30" dirty="0"/>
              <a:t> </a:t>
            </a:r>
            <a:r>
              <a:rPr lang="en-US" dirty="0"/>
              <a:t>Functi</a:t>
            </a:r>
            <a:r>
              <a:rPr lang="en-US" spc="-20" dirty="0"/>
              <a:t>o</a:t>
            </a:r>
            <a:r>
              <a:rPr lang="en-US" spc="-5" dirty="0"/>
              <a:t>ns</a:t>
            </a:r>
          </a:p>
          <a:p>
            <a:pPr marL="870585" lvl="1" indent="-286385">
              <a:lnSpc>
                <a:spcPct val="100000"/>
              </a:lnSpc>
              <a:spcBef>
                <a:spcPts val="600"/>
              </a:spcBef>
              <a:buFont typeface="Trebuchet MS"/>
              <a:buChar char="—"/>
              <a:tabLst>
                <a:tab pos="871219" algn="l"/>
              </a:tabLst>
            </a:pPr>
            <a:r>
              <a:rPr lang="en-US" sz="2000" dirty="0">
                <a:latin typeface="Trebuchet MS"/>
                <a:cs typeface="Trebuchet MS"/>
              </a:rPr>
              <a:t>B</a:t>
            </a:r>
            <a:r>
              <a:rPr lang="en-US" sz="2000" spc="5" dirty="0">
                <a:latin typeface="Trebuchet MS"/>
                <a:cs typeface="Trebuchet MS"/>
              </a:rPr>
              <a:t>a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5" dirty="0">
                <a:latin typeface="Trebuchet MS"/>
                <a:cs typeface="Trebuchet MS"/>
              </a:rPr>
              <a:t>i</a:t>
            </a:r>
            <a:r>
              <a:rPr lang="en-US" sz="2000" dirty="0">
                <a:latin typeface="Trebuchet MS"/>
                <a:cs typeface="Trebuchet MS"/>
              </a:rPr>
              <a:t>c</a:t>
            </a:r>
            <a:r>
              <a:rPr lang="en-US" sz="2000" spc="-2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ta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5" dirty="0">
                <a:latin typeface="Trebuchet MS"/>
                <a:cs typeface="Trebuchet MS"/>
              </a:rPr>
              <a:t>k</a:t>
            </a: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required</a:t>
            </a:r>
            <a:r>
              <a:rPr lang="en-US" sz="2000" spc="-3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dirty="0">
                <a:latin typeface="Trebuchet MS"/>
                <a:cs typeface="Trebuchet MS"/>
              </a:rPr>
              <a:t>o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suc</a:t>
            </a:r>
            <a:r>
              <a:rPr lang="en-US" sz="2000" spc="-5" dirty="0">
                <a:latin typeface="Trebuchet MS"/>
                <a:cs typeface="Trebuchet MS"/>
              </a:rPr>
              <a:t>ce</a:t>
            </a:r>
            <a:r>
              <a:rPr lang="en-US" sz="2000" spc="5" dirty="0">
                <a:latin typeface="Trebuchet MS"/>
                <a:cs typeface="Trebuchet MS"/>
              </a:rPr>
              <a:t>s</a:t>
            </a:r>
            <a:r>
              <a:rPr lang="en-US" sz="2000" dirty="0">
                <a:latin typeface="Trebuchet MS"/>
                <a:cs typeface="Trebuchet MS"/>
              </a:rPr>
              <a:t>sf</a:t>
            </a:r>
            <a:r>
              <a:rPr lang="en-US" sz="2000" spc="-10" dirty="0">
                <a:latin typeface="Trebuchet MS"/>
                <a:cs typeface="Trebuchet MS"/>
              </a:rPr>
              <a:t>u</a:t>
            </a:r>
            <a:r>
              <a:rPr lang="en-US" sz="2000" dirty="0">
                <a:latin typeface="Trebuchet MS"/>
                <a:cs typeface="Trebuchet MS"/>
              </a:rPr>
              <a:t>l</a:t>
            </a:r>
            <a:r>
              <a:rPr lang="en-US" sz="2000" spc="-10" dirty="0">
                <a:latin typeface="Trebuchet MS"/>
                <a:cs typeface="Trebuchet MS"/>
              </a:rPr>
              <a:t>l</a:t>
            </a:r>
            <a:r>
              <a:rPr lang="en-US" sz="2000" dirty="0">
                <a:latin typeface="Trebuchet MS"/>
                <a:cs typeface="Trebuchet MS"/>
              </a:rPr>
              <a:t>y</a:t>
            </a:r>
            <a:r>
              <a:rPr lang="en-US" sz="2000" spc="-4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c</a:t>
            </a:r>
            <a:r>
              <a:rPr lang="en-US" sz="2000" spc="5" dirty="0">
                <a:latin typeface="Trebuchet MS"/>
                <a:cs typeface="Trebuchet MS"/>
              </a:rPr>
              <a:t>o</a:t>
            </a:r>
            <a:r>
              <a:rPr lang="en-US" sz="2000" spc="-5" dirty="0">
                <a:latin typeface="Trebuchet MS"/>
                <a:cs typeface="Trebuchet MS"/>
              </a:rPr>
              <a:t>mplet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4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a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job</a:t>
            </a:r>
          </a:p>
          <a:p>
            <a:pPr marL="870585" marR="533400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71219" algn="l"/>
              </a:tabLst>
            </a:pPr>
            <a:r>
              <a:rPr lang="en-US" sz="2000" dirty="0">
                <a:latin typeface="Trebuchet MS"/>
                <a:cs typeface="Trebuchet MS"/>
              </a:rPr>
              <a:t>S</a:t>
            </a:r>
            <a:r>
              <a:rPr lang="en-US" sz="2000" spc="-10" dirty="0">
                <a:latin typeface="Trebuchet MS"/>
                <a:cs typeface="Trebuchet MS"/>
              </a:rPr>
              <a:t>h</a:t>
            </a:r>
            <a:r>
              <a:rPr lang="en-US" sz="2000" dirty="0">
                <a:latin typeface="Trebuchet MS"/>
                <a:cs typeface="Trebuchet MS"/>
              </a:rPr>
              <a:t>ould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b</a:t>
            </a:r>
            <a:r>
              <a:rPr lang="en-US" sz="2000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do</a:t>
            </a:r>
            <a:r>
              <a:rPr lang="en-US" sz="2000" spc="5" dirty="0">
                <a:latin typeface="Trebuchet MS"/>
                <a:cs typeface="Trebuchet MS"/>
              </a:rPr>
              <a:t>c</a:t>
            </a:r>
            <a:r>
              <a:rPr lang="en-US" sz="2000" spc="-5" dirty="0">
                <a:latin typeface="Trebuchet MS"/>
                <a:cs typeface="Trebuchet MS"/>
              </a:rPr>
              <a:t>ument</a:t>
            </a:r>
            <a:r>
              <a:rPr lang="en-US" sz="2000" spc="-15" dirty="0">
                <a:latin typeface="Trebuchet MS"/>
                <a:cs typeface="Trebuchet MS"/>
              </a:rPr>
              <a:t>e</a:t>
            </a:r>
            <a:r>
              <a:rPr lang="en-US" sz="2000" dirty="0">
                <a:latin typeface="Trebuchet MS"/>
                <a:cs typeface="Trebuchet MS"/>
              </a:rPr>
              <a:t>d</a:t>
            </a:r>
            <a:r>
              <a:rPr lang="en-US" sz="2000" spc="-4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i</a:t>
            </a:r>
            <a:r>
              <a:rPr lang="en-US" sz="2000" dirty="0">
                <a:latin typeface="Trebuchet MS"/>
                <a:cs typeface="Trebuchet MS"/>
              </a:rPr>
              <a:t>n a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job</a:t>
            </a:r>
            <a:r>
              <a:rPr lang="en-US" sz="2000" spc="-5" dirty="0">
                <a:latin typeface="Trebuchet MS"/>
                <a:cs typeface="Trebuchet MS"/>
              </a:rPr>
              <a:t> descr</a:t>
            </a:r>
            <a:r>
              <a:rPr lang="en-US" sz="2000" spc="5" dirty="0">
                <a:latin typeface="Trebuchet MS"/>
                <a:cs typeface="Trebuchet MS"/>
              </a:rPr>
              <a:t>i</a:t>
            </a:r>
            <a:r>
              <a:rPr lang="en-US" sz="2000" spc="-5" dirty="0">
                <a:latin typeface="Trebuchet MS"/>
                <a:cs typeface="Trebuchet MS"/>
              </a:rPr>
              <a:t>ptio</a:t>
            </a:r>
            <a:r>
              <a:rPr lang="en-US" sz="2000" dirty="0">
                <a:latin typeface="Trebuchet MS"/>
                <a:cs typeface="Trebuchet MS"/>
              </a:rPr>
              <a:t>n</a:t>
            </a:r>
            <a:r>
              <a:rPr lang="en-US" sz="2000" spc="-40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— </a:t>
            </a:r>
            <a:r>
              <a:rPr lang="en-US" sz="2000" spc="-5" dirty="0">
                <a:latin typeface="Trebuchet MS"/>
                <a:cs typeface="Trebuchet MS"/>
              </a:rPr>
              <a:t>kee</a:t>
            </a:r>
            <a:r>
              <a:rPr lang="en-US" sz="2000" dirty="0">
                <a:latin typeface="Trebuchet MS"/>
                <a:cs typeface="Trebuchet MS"/>
              </a:rPr>
              <a:t>p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dirty="0">
                <a:latin typeface="Trebuchet MS"/>
                <a:cs typeface="Trebuchet MS"/>
              </a:rPr>
              <a:t>acc</a:t>
            </a:r>
            <a:r>
              <a:rPr lang="en-US" sz="2000" spc="-5" dirty="0">
                <a:latin typeface="Trebuchet MS"/>
                <a:cs typeface="Trebuchet MS"/>
              </a:rPr>
              <a:t>ur</a:t>
            </a:r>
            <a:r>
              <a:rPr lang="en-US" sz="2000" dirty="0">
                <a:latin typeface="Trebuchet MS"/>
                <a:cs typeface="Trebuchet MS"/>
              </a:rPr>
              <a:t>a</a:t>
            </a:r>
            <a:r>
              <a:rPr lang="en-US" sz="2000" spc="-5" dirty="0">
                <a:latin typeface="Trebuchet MS"/>
                <a:cs typeface="Trebuchet MS"/>
              </a:rPr>
              <a:t>te an</a:t>
            </a:r>
            <a:r>
              <a:rPr lang="en-US" sz="2000" dirty="0">
                <a:latin typeface="Trebuchet MS"/>
                <a:cs typeface="Trebuchet MS"/>
              </a:rPr>
              <a:t>d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up-t</a:t>
            </a:r>
            <a:r>
              <a:rPr lang="en-US" sz="2000" dirty="0">
                <a:latin typeface="Trebuchet MS"/>
                <a:cs typeface="Trebuchet MS"/>
              </a:rPr>
              <a:t>o</a:t>
            </a:r>
            <a:r>
              <a:rPr lang="en-US" sz="2000" spc="-5" dirty="0">
                <a:latin typeface="Trebuchet MS"/>
                <a:cs typeface="Trebuchet MS"/>
              </a:rPr>
              <a:t>-d</a:t>
            </a:r>
            <a:r>
              <a:rPr lang="en-US" sz="2000" spc="5" dirty="0">
                <a:latin typeface="Trebuchet MS"/>
                <a:cs typeface="Trebuchet MS"/>
              </a:rPr>
              <a:t>a</a:t>
            </a:r>
            <a:r>
              <a:rPr lang="en-US" sz="2000" spc="-5" dirty="0">
                <a:latin typeface="Trebuchet MS"/>
                <a:cs typeface="Trebuchet MS"/>
              </a:rPr>
              <a:t>te</a:t>
            </a:r>
          </a:p>
          <a:p>
            <a:pPr marL="242570" marR="5080" indent="-229870"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pc="-15" dirty="0"/>
              <a:t>Requesting</a:t>
            </a:r>
            <a:r>
              <a:rPr lang="en-US" spc="-20" dirty="0"/>
              <a:t> </a:t>
            </a:r>
            <a:r>
              <a:rPr lang="en-US" dirty="0"/>
              <a:t>an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15" dirty="0"/>
              <a:t>c</a:t>
            </a:r>
            <a:r>
              <a:rPr lang="en-US" spc="-25" dirty="0"/>
              <a:t>c</a:t>
            </a:r>
            <a:r>
              <a:rPr lang="en-US" dirty="0"/>
              <a:t>ommodation</a:t>
            </a:r>
          </a:p>
          <a:p>
            <a:pPr marL="927100" marR="5080" lvl="2">
              <a:spcBef>
                <a:spcPts val="600"/>
              </a:spcBef>
              <a:spcAft>
                <a:spcPts val="600"/>
              </a:spcAft>
              <a:buClr>
                <a:srgbClr val="993333"/>
              </a:buClr>
              <a:tabLst>
                <a:tab pos="243204" algn="l"/>
              </a:tabLst>
            </a:pPr>
            <a:r>
              <a:rPr lang="en-US" sz="2000" spc="-15" dirty="0">
                <a:latin typeface="Trebuchet MS" panose="020B0603020202020204" pitchFamily="34" charset="0"/>
              </a:rPr>
              <a:t>Empl</a:t>
            </a:r>
            <a:r>
              <a:rPr lang="en-US" sz="2000" spc="-30" dirty="0">
                <a:latin typeface="Trebuchet MS" panose="020B0603020202020204" pitchFamily="34" charset="0"/>
              </a:rPr>
              <a:t>o</a:t>
            </a:r>
            <a:r>
              <a:rPr lang="en-US" sz="2000" spc="-5" dirty="0">
                <a:latin typeface="Trebuchet MS" panose="020B0603020202020204" pitchFamily="34" charset="0"/>
              </a:rPr>
              <a:t>ye</a:t>
            </a:r>
            <a:r>
              <a:rPr lang="en-US" sz="2000" dirty="0">
                <a:latin typeface="Trebuchet MS" panose="020B0603020202020204" pitchFamily="34" charset="0"/>
              </a:rPr>
              <a:t>e</a:t>
            </a:r>
            <a:r>
              <a:rPr lang="en-US" sz="2000" spc="20" dirty="0">
                <a:latin typeface="Trebuchet MS" panose="020B0603020202020204" pitchFamily="34" charset="0"/>
              </a:rPr>
              <a:t> </a:t>
            </a:r>
            <a:r>
              <a:rPr lang="en-US" sz="2000" spc="-5" dirty="0">
                <a:latin typeface="Trebuchet MS" panose="020B0603020202020204" pitchFamily="34" charset="0"/>
              </a:rPr>
              <a:t>mus</a:t>
            </a:r>
            <a:r>
              <a:rPr lang="en-US" sz="2000" dirty="0">
                <a:latin typeface="Trebuchet MS" panose="020B0603020202020204" pitchFamily="34" charset="0"/>
              </a:rPr>
              <a:t>t</a:t>
            </a:r>
            <a:r>
              <a:rPr lang="en-US" sz="2000" spc="-5" dirty="0">
                <a:latin typeface="Trebuchet MS" panose="020B0603020202020204" pitchFamily="34" charset="0"/>
              </a:rPr>
              <a:t> comple</a:t>
            </a:r>
            <a:r>
              <a:rPr lang="en-US" sz="2000" spc="-10" dirty="0">
                <a:latin typeface="Trebuchet MS" panose="020B0603020202020204" pitchFamily="34" charset="0"/>
              </a:rPr>
              <a:t>t</a:t>
            </a:r>
            <a:r>
              <a:rPr lang="en-US" sz="2000" dirty="0">
                <a:latin typeface="Trebuchet MS" panose="020B0603020202020204" pitchFamily="34" charset="0"/>
              </a:rPr>
              <a:t>e</a:t>
            </a:r>
            <a:r>
              <a:rPr lang="en-US" sz="2000" spc="15" dirty="0">
                <a:latin typeface="Trebuchet MS" panose="020B0603020202020204" pitchFamily="34" charset="0"/>
              </a:rPr>
              <a:t> </a:t>
            </a:r>
            <a:r>
              <a:rPr lang="en-US" sz="2000" dirty="0">
                <a:latin typeface="Trebuchet MS" panose="020B0603020202020204" pitchFamily="34" charset="0"/>
              </a:rPr>
              <a:t>a</a:t>
            </a:r>
            <a:r>
              <a:rPr lang="en-US" sz="2000" spc="5" dirty="0">
                <a:latin typeface="Trebuchet MS" panose="020B0603020202020204" pitchFamily="34" charset="0"/>
              </a:rPr>
              <a:t> </a:t>
            </a:r>
            <a:r>
              <a:rPr lang="en-US" sz="2000" dirty="0">
                <a:latin typeface="Trebuchet MS" panose="020B0603020202020204" pitchFamily="34" charset="0"/>
              </a:rPr>
              <a:t>Reas</a:t>
            </a:r>
            <a:r>
              <a:rPr lang="en-US" sz="2000" spc="-10" dirty="0">
                <a:latin typeface="Trebuchet MS" panose="020B0603020202020204" pitchFamily="34" charset="0"/>
              </a:rPr>
              <a:t>o</a:t>
            </a:r>
            <a:r>
              <a:rPr lang="en-US" sz="2000" spc="-5" dirty="0">
                <a:latin typeface="Trebuchet MS" panose="020B0603020202020204" pitchFamily="34" charset="0"/>
              </a:rPr>
              <a:t>na</a:t>
            </a:r>
            <a:r>
              <a:rPr lang="en-US" sz="2000" spc="-10" dirty="0">
                <a:latin typeface="Trebuchet MS" panose="020B0603020202020204" pitchFamily="34" charset="0"/>
              </a:rPr>
              <a:t>b</a:t>
            </a:r>
            <a:r>
              <a:rPr lang="en-US" sz="2000" dirty="0">
                <a:latin typeface="Trebuchet MS" panose="020B0603020202020204" pitchFamily="34" charset="0"/>
              </a:rPr>
              <a:t>le</a:t>
            </a:r>
            <a:r>
              <a:rPr lang="en-US" sz="2000" spc="40" dirty="0">
                <a:latin typeface="Trebuchet MS" panose="020B0603020202020204" pitchFamily="34" charset="0"/>
              </a:rPr>
              <a:t> </a:t>
            </a:r>
            <a:r>
              <a:rPr lang="en-US" sz="2000" spc="-20" dirty="0">
                <a:latin typeface="Trebuchet MS" panose="020B0603020202020204" pitchFamily="34" charset="0"/>
              </a:rPr>
              <a:t>Accomm</a:t>
            </a:r>
            <a:r>
              <a:rPr lang="en-US" sz="2000" spc="-30" dirty="0">
                <a:latin typeface="Trebuchet MS" panose="020B0603020202020204" pitchFamily="34" charset="0"/>
              </a:rPr>
              <a:t>o</a:t>
            </a:r>
            <a:r>
              <a:rPr lang="en-US" sz="2000" spc="-5" dirty="0">
                <a:latin typeface="Trebuchet MS" panose="020B0603020202020204" pitchFamily="34" charset="0"/>
              </a:rPr>
              <a:t>da</a:t>
            </a:r>
            <a:r>
              <a:rPr lang="en-US" sz="2000" spc="-10" dirty="0">
                <a:latin typeface="Trebuchet MS" panose="020B0603020202020204" pitchFamily="34" charset="0"/>
              </a:rPr>
              <a:t>t</a:t>
            </a:r>
            <a:r>
              <a:rPr lang="en-US" sz="2000" spc="-5" dirty="0">
                <a:latin typeface="Trebuchet MS" panose="020B0603020202020204" pitchFamily="34" charset="0"/>
              </a:rPr>
              <a:t>ion </a:t>
            </a:r>
            <a:r>
              <a:rPr lang="en-US" sz="2000" dirty="0">
                <a:latin typeface="Trebuchet MS" panose="020B0603020202020204" pitchFamily="34" charset="0"/>
              </a:rPr>
              <a:t>Re</a:t>
            </a:r>
            <a:r>
              <a:rPr lang="en-US" sz="2000" spc="-15" dirty="0">
                <a:latin typeface="Trebuchet MS" panose="020B0603020202020204" pitchFamily="34" charset="0"/>
              </a:rPr>
              <a:t>q</a:t>
            </a:r>
            <a:r>
              <a:rPr lang="en-US" sz="2000" spc="-5" dirty="0">
                <a:latin typeface="Trebuchet MS" panose="020B0603020202020204" pitchFamily="34" charset="0"/>
              </a:rPr>
              <a:t>ues</a:t>
            </a:r>
            <a:r>
              <a:rPr lang="en-US" sz="2000" dirty="0">
                <a:latin typeface="Trebuchet MS" panose="020B0603020202020204" pitchFamily="34" charset="0"/>
              </a:rPr>
              <a:t>t</a:t>
            </a:r>
            <a:r>
              <a:rPr lang="en-US" sz="2000" spc="25" dirty="0">
                <a:latin typeface="Trebuchet MS" panose="020B0603020202020204" pitchFamily="34" charset="0"/>
              </a:rPr>
              <a:t> </a:t>
            </a:r>
            <a:r>
              <a:rPr lang="en-US" sz="2000" spc="-15" dirty="0">
                <a:latin typeface="Trebuchet MS" panose="020B0603020202020204" pitchFamily="34" charset="0"/>
              </a:rPr>
              <a:t>Form</a:t>
            </a:r>
            <a:r>
              <a:rPr lang="en-US" sz="2000" spc="5" dirty="0">
                <a:latin typeface="Trebuchet MS" panose="020B0603020202020204" pitchFamily="34" charset="0"/>
              </a:rPr>
              <a:t> </a:t>
            </a:r>
            <a:r>
              <a:rPr lang="en-US" sz="2000" spc="-5" dirty="0">
                <a:latin typeface="Trebuchet MS" panose="020B0603020202020204" pitchFamily="34" charset="0"/>
              </a:rPr>
              <a:t>an</a:t>
            </a:r>
            <a:r>
              <a:rPr lang="en-US" sz="2000" dirty="0">
                <a:latin typeface="Trebuchet MS" panose="020B0603020202020204" pitchFamily="34" charset="0"/>
              </a:rPr>
              <a:t>d</a:t>
            </a:r>
            <a:r>
              <a:rPr lang="en-US" sz="2000" spc="-5" dirty="0">
                <a:latin typeface="Trebuchet MS" panose="020B0603020202020204" pitchFamily="34" charset="0"/>
              </a:rPr>
              <a:t> </a:t>
            </a:r>
            <a:r>
              <a:rPr lang="en-US" sz="2000" dirty="0">
                <a:latin typeface="Trebuchet MS" panose="020B0603020202020204" pitchFamily="34" charset="0"/>
              </a:rPr>
              <a:t>submit </a:t>
            </a:r>
            <a:r>
              <a:rPr lang="en-US" sz="2000" spc="-5" dirty="0">
                <a:latin typeface="Trebuchet MS" panose="020B0603020202020204" pitchFamily="34" charset="0"/>
              </a:rPr>
              <a:t>t</a:t>
            </a:r>
            <a:r>
              <a:rPr lang="en-US" sz="2000" dirty="0">
                <a:latin typeface="Trebuchet MS" panose="020B0603020202020204" pitchFamily="34" charset="0"/>
              </a:rPr>
              <a:t>o </a:t>
            </a:r>
            <a:r>
              <a:rPr lang="en-US" sz="2000" spc="-5" dirty="0" smtClean="0">
                <a:latin typeface="Trebuchet MS" panose="020B0603020202020204" pitchFamily="34" charset="0"/>
              </a:rPr>
              <a:t>M</a:t>
            </a:r>
            <a:r>
              <a:rPr lang="en-US" sz="2000" dirty="0" smtClean="0">
                <a:latin typeface="Trebuchet MS" panose="020B0603020202020204" pitchFamily="34" charset="0"/>
              </a:rPr>
              <a:t>I</a:t>
            </a:r>
            <a:r>
              <a:rPr lang="en-US" sz="2000" spc="-15" dirty="0" smtClean="0">
                <a:latin typeface="Trebuchet MS" panose="020B0603020202020204" pitchFamily="34" charset="0"/>
              </a:rPr>
              <a:t>T’s</a:t>
            </a:r>
            <a:r>
              <a:rPr lang="en-US" sz="2000" spc="-20" dirty="0" smtClean="0">
                <a:latin typeface="Trebuchet MS" panose="020B0603020202020204" pitchFamily="34" charset="0"/>
              </a:rPr>
              <a:t> </a:t>
            </a:r>
            <a:r>
              <a:rPr lang="en-US" sz="2000" spc="-5" dirty="0">
                <a:latin typeface="Trebuchet MS" panose="020B0603020202020204" pitchFamily="34" charset="0"/>
              </a:rPr>
              <a:t>Disabilitie</a:t>
            </a:r>
            <a:r>
              <a:rPr lang="en-US" sz="2000" dirty="0">
                <a:latin typeface="Trebuchet MS" panose="020B0603020202020204" pitchFamily="34" charset="0"/>
              </a:rPr>
              <a:t>s</a:t>
            </a:r>
            <a:r>
              <a:rPr lang="en-US" sz="2000" spc="35" dirty="0">
                <a:latin typeface="Trebuchet MS" panose="020B0603020202020204" pitchFamily="34" charset="0"/>
              </a:rPr>
              <a:t> </a:t>
            </a:r>
            <a:r>
              <a:rPr lang="en-US" sz="2000" dirty="0">
                <a:latin typeface="Trebuchet MS" panose="020B0603020202020204" pitchFamily="34" charset="0"/>
              </a:rPr>
              <a:t>Services</a:t>
            </a:r>
            <a:r>
              <a:rPr lang="en-US" sz="2000" spc="15" dirty="0">
                <a:latin typeface="Trebuchet MS" panose="020B0603020202020204" pitchFamily="34" charset="0"/>
              </a:rPr>
              <a:t> </a:t>
            </a:r>
            <a:r>
              <a:rPr lang="en-US" sz="2000" spc="-5" dirty="0">
                <a:latin typeface="Trebuchet MS" panose="020B0603020202020204" pitchFamily="34" charset="0"/>
              </a:rPr>
              <a:t>and Medica</a:t>
            </a:r>
            <a:r>
              <a:rPr lang="en-US" sz="2000" dirty="0">
                <a:latin typeface="Trebuchet MS" panose="020B0603020202020204" pitchFamily="34" charset="0"/>
              </a:rPr>
              <a:t>l</a:t>
            </a:r>
            <a:r>
              <a:rPr lang="en-US" sz="2000" spc="25" dirty="0">
                <a:latin typeface="Trebuchet MS" panose="020B0603020202020204" pitchFamily="34" charset="0"/>
              </a:rPr>
              <a:t> </a:t>
            </a:r>
            <a:r>
              <a:rPr lang="en-US" sz="2000" spc="-5" dirty="0">
                <a:latin typeface="Trebuchet MS" panose="020B0603020202020204" pitchFamily="34" charset="0"/>
              </a:rPr>
              <a:t>Leave</a:t>
            </a:r>
            <a:r>
              <a:rPr lang="en-US" sz="2000" dirty="0">
                <a:latin typeface="Trebuchet MS" panose="020B0603020202020204" pitchFamily="34" charset="0"/>
              </a:rPr>
              <a:t>s</a:t>
            </a:r>
            <a:r>
              <a:rPr lang="en-US" sz="2000" spc="10" dirty="0">
                <a:latin typeface="Trebuchet MS" panose="020B0603020202020204" pitchFamily="34" charset="0"/>
              </a:rPr>
              <a:t> </a:t>
            </a:r>
            <a:r>
              <a:rPr lang="en-US" sz="2000" spc="-15" dirty="0">
                <a:latin typeface="Trebuchet MS" panose="020B0603020202020204" pitchFamily="34" charset="0"/>
              </a:rPr>
              <a:t>Office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870585" marR="533400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871219" algn="l"/>
              </a:tabLst>
            </a:pPr>
            <a:endParaRPr lang="en-US"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373025"/>
            <a:ext cx="6797675" cy="2469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Sou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rces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of</a:t>
            </a:r>
            <a:r>
              <a:rPr sz="2400" b="1" spc="5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L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ws and P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o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licies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Federal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Laws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Massac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spc="-5" dirty="0">
                <a:latin typeface="Trebuchet MS"/>
                <a:cs typeface="Trebuchet MS"/>
              </a:rPr>
              <a:t>use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St</a:t>
            </a:r>
            <a:r>
              <a:rPr sz="2400" spc="-1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Laws</a:t>
            </a:r>
            <a:endParaRPr sz="2400">
              <a:latin typeface="Trebuchet MS"/>
              <a:cs typeface="Trebuchet MS"/>
            </a:endParaRPr>
          </a:p>
          <a:p>
            <a:pPr marL="242570" marR="508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Policies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(Policie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Procedures/Personnel </a:t>
            </a:r>
            <a:r>
              <a:rPr sz="2400" spc="-15" dirty="0">
                <a:latin typeface="Trebuchet MS"/>
                <a:cs typeface="Trebuchet MS"/>
              </a:rPr>
              <a:t>Policy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Manual)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2860"/>
              </a:lnSpc>
            </a:pPr>
            <a:r>
              <a:rPr spc="-25" dirty="0"/>
              <a:t>W</a:t>
            </a:r>
            <a:r>
              <a:rPr spc="-10" dirty="0"/>
              <a:t>h</a:t>
            </a:r>
            <a:r>
              <a:rPr dirty="0"/>
              <a:t>at</a:t>
            </a:r>
            <a:r>
              <a:rPr spc="-5" dirty="0"/>
              <a:t> </a:t>
            </a:r>
            <a:r>
              <a:rPr spc="-20" dirty="0"/>
              <a:t>Shoul</a:t>
            </a:r>
            <a:r>
              <a:rPr spc="-15" dirty="0"/>
              <a:t>d</a:t>
            </a:r>
            <a:r>
              <a:rPr spc="5" dirty="0"/>
              <a:t> </a:t>
            </a:r>
            <a:r>
              <a:rPr spc="-5" dirty="0"/>
              <a:t>Yo</a:t>
            </a:r>
            <a:r>
              <a:rPr dirty="0"/>
              <a:t>u </a:t>
            </a:r>
            <a:r>
              <a:rPr spc="-15" dirty="0"/>
              <a:t>Do?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1789" y="927583"/>
            <a:ext cx="7955915" cy="514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marR="120014" indent="-233045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6379" algn="l"/>
              </a:tabLst>
            </a:pPr>
            <a:r>
              <a:rPr sz="2100" b="1" spc="-5" dirty="0">
                <a:latin typeface="Trebuchet MS"/>
                <a:cs typeface="Trebuchet MS"/>
              </a:rPr>
              <a:t>Scenari</a:t>
            </a:r>
            <a:r>
              <a:rPr sz="2100" b="1" dirty="0">
                <a:latin typeface="Trebuchet MS"/>
                <a:cs typeface="Trebuchet MS"/>
              </a:rPr>
              <a:t>o</a:t>
            </a:r>
            <a:r>
              <a:rPr sz="2100" b="1" spc="-100" dirty="0">
                <a:latin typeface="Trebuchet MS"/>
                <a:cs typeface="Trebuchet MS"/>
              </a:rPr>
              <a:t> </a:t>
            </a:r>
            <a:r>
              <a:rPr sz="2100" b="1" spc="-5" dirty="0">
                <a:latin typeface="Trebuchet MS"/>
                <a:cs typeface="Trebuchet MS"/>
              </a:rPr>
              <a:t>A</a:t>
            </a:r>
            <a:r>
              <a:rPr sz="2100" b="1" dirty="0">
                <a:latin typeface="Trebuchet MS"/>
                <a:cs typeface="Trebuchet MS"/>
              </a:rPr>
              <a:t>: </a:t>
            </a:r>
            <a:r>
              <a:rPr sz="2100" spc="-240" dirty="0">
                <a:latin typeface="Trebuchet MS"/>
                <a:cs typeface="Trebuchet MS"/>
              </a:rPr>
              <a:t>Y</a:t>
            </a:r>
            <a:r>
              <a:rPr sz="2100" dirty="0">
                <a:latin typeface="Trebuchet MS"/>
                <a:cs typeface="Trebuchet MS"/>
              </a:rPr>
              <a:t>ou</a:t>
            </a:r>
            <a:r>
              <a:rPr sz="2100" spc="-5" dirty="0">
                <a:latin typeface="Trebuchet MS"/>
                <a:cs typeface="Trebuchet MS"/>
              </a:rPr>
              <a:t> anti</a:t>
            </a:r>
            <a:r>
              <a:rPr sz="2100" dirty="0">
                <a:latin typeface="Trebuchet MS"/>
                <a:cs typeface="Trebuchet MS"/>
              </a:rPr>
              <a:t>c</a:t>
            </a:r>
            <a:r>
              <a:rPr sz="2100" spc="-5" dirty="0">
                <a:latin typeface="Trebuchet MS"/>
                <a:cs typeface="Trebuchet MS"/>
              </a:rPr>
              <a:t>ipa</a:t>
            </a:r>
            <a:r>
              <a:rPr sz="2100" spc="-10" dirty="0">
                <a:latin typeface="Trebuchet MS"/>
                <a:cs typeface="Trebuchet MS"/>
              </a:rPr>
              <a:t>t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2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a</a:t>
            </a:r>
            <a:r>
              <a:rPr sz="2100" spc="-5" dirty="0">
                <a:latin typeface="Trebuchet MS"/>
                <a:cs typeface="Trebuchet MS"/>
              </a:rPr>
              <a:t> </a:t>
            </a:r>
            <a:r>
              <a:rPr sz="2100" spc="-10" dirty="0">
                <a:latin typeface="Trebuchet MS"/>
                <a:cs typeface="Trebuchet MS"/>
              </a:rPr>
              <a:t>v</a:t>
            </a:r>
            <a:r>
              <a:rPr sz="2100" spc="-5" dirty="0">
                <a:latin typeface="Trebuchet MS"/>
                <a:cs typeface="Trebuchet MS"/>
              </a:rPr>
              <a:t>ac</a:t>
            </a:r>
            <a:r>
              <a:rPr sz="2100" spc="5" dirty="0">
                <a:latin typeface="Trebuchet MS"/>
                <a:cs typeface="Trebuchet MS"/>
              </a:rPr>
              <a:t>a</a:t>
            </a:r>
            <a:r>
              <a:rPr sz="2100" spc="-5" dirty="0">
                <a:latin typeface="Trebuchet MS"/>
                <a:cs typeface="Trebuchet MS"/>
              </a:rPr>
              <a:t>n</a:t>
            </a:r>
            <a:r>
              <a:rPr sz="2100" spc="5" dirty="0">
                <a:latin typeface="Trebuchet MS"/>
                <a:cs typeface="Trebuchet MS"/>
              </a:rPr>
              <a:t>c</a:t>
            </a:r>
            <a:r>
              <a:rPr sz="2100" dirty="0">
                <a:latin typeface="Trebuchet MS"/>
                <a:cs typeface="Trebuchet MS"/>
              </a:rPr>
              <a:t>y</a:t>
            </a:r>
            <a:r>
              <a:rPr sz="2100" spc="-2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i</a:t>
            </a:r>
            <a:r>
              <a:rPr sz="2100" dirty="0">
                <a:latin typeface="Trebuchet MS"/>
                <a:cs typeface="Trebuchet MS"/>
              </a:rPr>
              <a:t>n a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criti</a:t>
            </a:r>
            <a:r>
              <a:rPr sz="2100" spc="5" dirty="0">
                <a:latin typeface="Trebuchet MS"/>
                <a:cs typeface="Trebuchet MS"/>
              </a:rPr>
              <a:t>c</a:t>
            </a:r>
            <a:r>
              <a:rPr sz="2100" spc="-5" dirty="0">
                <a:latin typeface="Trebuchet MS"/>
                <a:cs typeface="Trebuchet MS"/>
              </a:rPr>
              <a:t>a</a:t>
            </a:r>
            <a:r>
              <a:rPr sz="2100" dirty="0">
                <a:latin typeface="Trebuchet MS"/>
                <a:cs typeface="Trebuchet MS"/>
              </a:rPr>
              <a:t>l </a:t>
            </a:r>
            <a:r>
              <a:rPr sz="2100" spc="-10" dirty="0">
                <a:latin typeface="Trebuchet MS"/>
                <a:cs typeface="Trebuchet MS"/>
              </a:rPr>
              <a:t>p</a:t>
            </a:r>
            <a:r>
              <a:rPr sz="2100" dirty="0">
                <a:latin typeface="Trebuchet MS"/>
                <a:cs typeface="Trebuchet MS"/>
              </a:rPr>
              <a:t>osition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in </a:t>
            </a:r>
            <a:r>
              <a:rPr sz="2100" dirty="0">
                <a:latin typeface="Trebuchet MS"/>
                <a:cs typeface="Trebuchet MS"/>
              </a:rPr>
              <a:t>your group a</a:t>
            </a:r>
            <a:r>
              <a:rPr sz="2100" spc="5" dirty="0">
                <a:latin typeface="Trebuchet MS"/>
                <a:cs typeface="Trebuchet MS"/>
              </a:rPr>
              <a:t>n</a:t>
            </a:r>
            <a:r>
              <a:rPr sz="2100" dirty="0">
                <a:latin typeface="Trebuchet MS"/>
                <a:cs typeface="Trebuchet MS"/>
              </a:rPr>
              <a:t>d you’re</a:t>
            </a:r>
            <a:r>
              <a:rPr sz="2100" spc="15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creating a </a:t>
            </a:r>
            <a:r>
              <a:rPr sz="2100" spc="5" dirty="0">
                <a:latin typeface="Trebuchet MS"/>
                <a:cs typeface="Trebuchet MS"/>
              </a:rPr>
              <a:t>l</a:t>
            </a:r>
            <a:r>
              <a:rPr sz="2100" dirty="0">
                <a:latin typeface="Trebuchet MS"/>
                <a:cs typeface="Trebuchet MS"/>
              </a:rPr>
              <a:t>ist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of e</a:t>
            </a:r>
            <a:r>
              <a:rPr sz="2100" spc="-10" dirty="0">
                <a:latin typeface="Trebuchet MS"/>
                <a:cs typeface="Trebuchet MS"/>
              </a:rPr>
              <a:t>m</a:t>
            </a:r>
            <a:r>
              <a:rPr sz="2100" dirty="0">
                <a:latin typeface="Trebuchet MS"/>
                <a:cs typeface="Trebuchet MS"/>
              </a:rPr>
              <a:t>ploy</a:t>
            </a:r>
            <a:r>
              <a:rPr sz="2100" spc="-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es</a:t>
            </a:r>
            <a:r>
              <a:rPr sz="2100" spc="35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to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co</a:t>
            </a:r>
            <a:r>
              <a:rPr sz="2100" spc="5" dirty="0">
                <a:latin typeface="Trebuchet MS"/>
                <a:cs typeface="Trebuchet MS"/>
              </a:rPr>
              <a:t>n</a:t>
            </a:r>
            <a:r>
              <a:rPr sz="2100" dirty="0">
                <a:latin typeface="Trebuchet MS"/>
                <a:cs typeface="Trebuchet MS"/>
              </a:rPr>
              <a:t>sid</a:t>
            </a:r>
            <a:r>
              <a:rPr sz="2100" spc="-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r for</a:t>
            </a:r>
            <a:r>
              <a:rPr sz="2100" spc="-15" dirty="0">
                <a:latin typeface="Trebuchet MS"/>
                <a:cs typeface="Trebuchet MS"/>
              </a:rPr>
              <a:t> </a:t>
            </a:r>
            <a:r>
              <a:rPr sz="2100" spc="-10" dirty="0">
                <a:latin typeface="Trebuchet MS"/>
                <a:cs typeface="Trebuchet MS"/>
              </a:rPr>
              <a:t>p</a:t>
            </a:r>
            <a:r>
              <a:rPr sz="2100" dirty="0">
                <a:latin typeface="Trebuchet MS"/>
                <a:cs typeface="Trebuchet MS"/>
              </a:rPr>
              <a:t>ro</a:t>
            </a:r>
            <a:r>
              <a:rPr sz="2100" spc="-10" dirty="0">
                <a:latin typeface="Trebuchet MS"/>
                <a:cs typeface="Trebuchet MS"/>
              </a:rPr>
              <a:t>m</a:t>
            </a:r>
            <a:r>
              <a:rPr sz="2100" dirty="0">
                <a:latin typeface="Trebuchet MS"/>
                <a:cs typeface="Trebuchet MS"/>
              </a:rPr>
              <a:t>otion </a:t>
            </a:r>
            <a:r>
              <a:rPr sz="2100" spc="-5" dirty="0">
                <a:latin typeface="Trebuchet MS"/>
                <a:cs typeface="Trebuchet MS"/>
              </a:rPr>
              <a:t>int</a:t>
            </a:r>
            <a:r>
              <a:rPr sz="2100" dirty="0">
                <a:latin typeface="Trebuchet MS"/>
                <a:cs typeface="Trebuchet MS"/>
              </a:rPr>
              <a:t>o </a:t>
            </a:r>
            <a:r>
              <a:rPr sz="2100" spc="-5" dirty="0">
                <a:latin typeface="Trebuchet MS"/>
                <a:cs typeface="Trebuchet MS"/>
              </a:rPr>
              <a:t>th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2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vacan</a:t>
            </a:r>
            <a:r>
              <a:rPr sz="2100" spc="-5" dirty="0">
                <a:latin typeface="Trebuchet MS"/>
                <a:cs typeface="Trebuchet MS"/>
              </a:rPr>
              <a:t>c</a:t>
            </a:r>
            <a:r>
              <a:rPr sz="2100" spc="-254" dirty="0">
                <a:latin typeface="Trebuchet MS"/>
                <a:cs typeface="Trebuchet MS"/>
              </a:rPr>
              <a:t>y</a:t>
            </a:r>
            <a:r>
              <a:rPr sz="2100" dirty="0">
                <a:latin typeface="Trebuchet MS"/>
                <a:cs typeface="Trebuchet MS"/>
              </a:rPr>
              <a:t>.</a:t>
            </a:r>
            <a:r>
              <a:rPr sz="2100" spc="-65" dirty="0">
                <a:latin typeface="Trebuchet MS"/>
                <a:cs typeface="Trebuchet MS"/>
              </a:rPr>
              <a:t> </a:t>
            </a:r>
            <a:r>
              <a:rPr sz="2100" spc="-240" dirty="0">
                <a:latin typeface="Trebuchet MS"/>
                <a:cs typeface="Trebuchet MS"/>
              </a:rPr>
              <a:t>Y</a:t>
            </a:r>
            <a:r>
              <a:rPr sz="2100" dirty="0">
                <a:latin typeface="Trebuchet MS"/>
                <a:cs typeface="Trebuchet MS"/>
              </a:rPr>
              <a:t>ou</a:t>
            </a:r>
            <a:r>
              <a:rPr sz="2100" spc="-5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sus</a:t>
            </a:r>
            <a:r>
              <a:rPr sz="2100" spc="-10" dirty="0">
                <a:latin typeface="Trebuchet MS"/>
                <a:cs typeface="Trebuchet MS"/>
              </a:rPr>
              <a:t>p</a:t>
            </a:r>
            <a:r>
              <a:rPr sz="2100" spc="-5" dirty="0">
                <a:latin typeface="Trebuchet MS"/>
                <a:cs typeface="Trebuchet MS"/>
              </a:rPr>
              <a:t>ec</a:t>
            </a:r>
            <a:r>
              <a:rPr sz="2100" dirty="0">
                <a:latin typeface="Trebuchet MS"/>
                <a:cs typeface="Trebuchet MS"/>
              </a:rPr>
              <a:t>t</a:t>
            </a:r>
            <a:r>
              <a:rPr sz="2100" spc="1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tha</a:t>
            </a:r>
            <a:r>
              <a:rPr sz="2100" dirty="0">
                <a:latin typeface="Trebuchet MS"/>
                <a:cs typeface="Trebuchet MS"/>
              </a:rPr>
              <a:t>t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one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e</a:t>
            </a:r>
            <a:r>
              <a:rPr sz="2100" spc="-15" dirty="0">
                <a:latin typeface="Trebuchet MS"/>
                <a:cs typeface="Trebuchet MS"/>
              </a:rPr>
              <a:t>m</a:t>
            </a:r>
            <a:r>
              <a:rPr sz="2100" spc="-10" dirty="0">
                <a:latin typeface="Trebuchet MS"/>
                <a:cs typeface="Trebuchet MS"/>
              </a:rPr>
              <a:t>p</a:t>
            </a:r>
            <a:r>
              <a:rPr sz="2100" dirty="0">
                <a:latin typeface="Trebuchet MS"/>
                <a:cs typeface="Trebuchet MS"/>
              </a:rPr>
              <a:t>loy</a:t>
            </a:r>
            <a:r>
              <a:rPr sz="2100" spc="-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e </a:t>
            </a:r>
            <a:r>
              <a:rPr sz="2100" spc="-5" dirty="0">
                <a:latin typeface="Trebuchet MS"/>
                <a:cs typeface="Trebuchet MS"/>
              </a:rPr>
              <a:t>wh</a:t>
            </a:r>
            <a:r>
              <a:rPr sz="2100" dirty="0">
                <a:latin typeface="Trebuchet MS"/>
                <a:cs typeface="Trebuchet MS"/>
              </a:rPr>
              <a:t>o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spc="-15" dirty="0">
                <a:latin typeface="Trebuchet MS"/>
                <a:cs typeface="Trebuchet MS"/>
              </a:rPr>
              <a:t>i</a:t>
            </a:r>
            <a:r>
              <a:rPr sz="2100" spc="-10" dirty="0">
                <a:latin typeface="Trebuchet MS"/>
                <a:cs typeface="Trebuchet MS"/>
              </a:rPr>
              <a:t>s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qual</a:t>
            </a:r>
            <a:r>
              <a:rPr sz="2100" dirty="0">
                <a:latin typeface="Trebuchet MS"/>
                <a:cs typeface="Trebuchet MS"/>
              </a:rPr>
              <a:t>ified</a:t>
            </a:r>
            <a:r>
              <a:rPr sz="2100" spc="15" dirty="0">
                <a:latin typeface="Trebuchet MS"/>
                <a:cs typeface="Trebuchet MS"/>
              </a:rPr>
              <a:t> </a:t>
            </a:r>
            <a:r>
              <a:rPr sz="2100" spc="-10" dirty="0">
                <a:latin typeface="Trebuchet MS"/>
                <a:cs typeface="Trebuchet MS"/>
              </a:rPr>
              <a:t>for</a:t>
            </a:r>
            <a:r>
              <a:rPr sz="2100" spc="-5" dirty="0">
                <a:latin typeface="Trebuchet MS"/>
                <a:cs typeface="Trebuchet MS"/>
              </a:rPr>
              <a:t> </a:t>
            </a:r>
            <a:r>
              <a:rPr sz="2100" spc="-10" dirty="0">
                <a:latin typeface="Trebuchet MS"/>
                <a:cs typeface="Trebuchet MS"/>
              </a:rPr>
              <a:t>t</a:t>
            </a:r>
            <a:r>
              <a:rPr sz="2100" spc="-5" dirty="0">
                <a:latin typeface="Trebuchet MS"/>
                <a:cs typeface="Trebuchet MS"/>
              </a:rPr>
              <a:t>h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2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positio</a:t>
            </a:r>
            <a:r>
              <a:rPr sz="2100" dirty="0">
                <a:latin typeface="Trebuchet MS"/>
                <a:cs typeface="Trebuchet MS"/>
              </a:rPr>
              <a:t>n</a:t>
            </a:r>
            <a:r>
              <a:rPr sz="2100" spc="1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h</a:t>
            </a:r>
            <a:r>
              <a:rPr sz="2100" dirty="0">
                <a:latin typeface="Trebuchet MS"/>
                <a:cs typeface="Trebuchet MS"/>
              </a:rPr>
              <a:t>a</a:t>
            </a:r>
            <a:r>
              <a:rPr sz="2100" spc="-10" dirty="0">
                <a:latin typeface="Trebuchet MS"/>
                <a:cs typeface="Trebuchet MS"/>
              </a:rPr>
              <a:t>s </a:t>
            </a:r>
            <a:r>
              <a:rPr sz="2100" spc="-5" dirty="0">
                <a:latin typeface="Trebuchet MS"/>
                <a:cs typeface="Trebuchet MS"/>
              </a:rPr>
              <a:t>ca</a:t>
            </a:r>
            <a:r>
              <a:rPr sz="2100" spc="5" dirty="0">
                <a:latin typeface="Trebuchet MS"/>
                <a:cs typeface="Trebuchet MS"/>
              </a:rPr>
              <a:t>n</a:t>
            </a:r>
            <a:r>
              <a:rPr sz="2100" spc="-5" dirty="0">
                <a:latin typeface="Trebuchet MS"/>
                <a:cs typeface="Trebuchet MS"/>
              </a:rPr>
              <a:t>ce</a:t>
            </a:r>
            <a:r>
              <a:rPr sz="2100" dirty="0">
                <a:latin typeface="Trebuchet MS"/>
                <a:cs typeface="Trebuchet MS"/>
              </a:rPr>
              <a:t>r</a:t>
            </a:r>
            <a:r>
              <a:rPr sz="2100" spc="-10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a</a:t>
            </a:r>
            <a:r>
              <a:rPr sz="2100" dirty="0">
                <a:latin typeface="Trebuchet MS"/>
                <a:cs typeface="Trebuchet MS"/>
              </a:rPr>
              <a:t>nd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spc="-5" dirty="0">
                <a:latin typeface="Trebuchet MS"/>
                <a:cs typeface="Trebuchet MS"/>
              </a:rPr>
              <a:t>yo</a:t>
            </a:r>
            <a:r>
              <a:rPr sz="2100" dirty="0">
                <a:latin typeface="Trebuchet MS"/>
                <a:cs typeface="Trebuchet MS"/>
              </a:rPr>
              <a:t>u </a:t>
            </a:r>
            <a:r>
              <a:rPr sz="2100" spc="5" dirty="0">
                <a:latin typeface="Trebuchet MS"/>
                <a:cs typeface="Trebuchet MS"/>
              </a:rPr>
              <a:t>a</a:t>
            </a:r>
            <a:r>
              <a:rPr sz="2100" dirty="0">
                <a:latin typeface="Trebuchet MS"/>
                <a:cs typeface="Trebuchet MS"/>
              </a:rPr>
              <a:t>re co</a:t>
            </a:r>
            <a:r>
              <a:rPr sz="2100" spc="5" dirty="0">
                <a:latin typeface="Trebuchet MS"/>
                <a:cs typeface="Trebuchet MS"/>
              </a:rPr>
              <a:t>n</a:t>
            </a:r>
            <a:r>
              <a:rPr sz="2100" dirty="0">
                <a:latin typeface="Trebuchet MS"/>
                <a:cs typeface="Trebuchet MS"/>
              </a:rPr>
              <a:t>cerned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about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that</a:t>
            </a:r>
            <a:r>
              <a:rPr sz="2100" spc="1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-10" dirty="0">
                <a:latin typeface="Trebuchet MS"/>
                <a:cs typeface="Trebuchet MS"/>
              </a:rPr>
              <a:t>m</a:t>
            </a:r>
            <a:r>
              <a:rPr sz="2100" dirty="0">
                <a:latin typeface="Trebuchet MS"/>
                <a:cs typeface="Trebuchet MS"/>
              </a:rPr>
              <a:t>ploy</a:t>
            </a:r>
            <a:r>
              <a:rPr sz="2100" spc="-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-155" dirty="0">
                <a:latin typeface="Trebuchet MS"/>
                <a:cs typeface="Trebuchet MS"/>
              </a:rPr>
              <a:t>’</a:t>
            </a:r>
            <a:r>
              <a:rPr sz="2100" dirty="0">
                <a:latin typeface="Trebuchet MS"/>
                <a:cs typeface="Trebuchet MS"/>
              </a:rPr>
              <a:t>s</a:t>
            </a:r>
            <a:r>
              <a:rPr sz="2100" spc="5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ava</a:t>
            </a:r>
            <a:r>
              <a:rPr sz="2100" spc="5" dirty="0">
                <a:latin typeface="Trebuchet MS"/>
                <a:cs typeface="Trebuchet MS"/>
              </a:rPr>
              <a:t>i</a:t>
            </a:r>
            <a:r>
              <a:rPr sz="2100" dirty="0">
                <a:latin typeface="Trebuchet MS"/>
                <a:cs typeface="Trebuchet MS"/>
              </a:rPr>
              <a:t>lability</a:t>
            </a:r>
            <a:r>
              <a:rPr sz="2100" spc="5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and r</a:t>
            </a:r>
            <a:r>
              <a:rPr sz="2100" spc="-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li</a:t>
            </a:r>
            <a:r>
              <a:rPr sz="2100" spc="5" dirty="0">
                <a:latin typeface="Trebuchet MS"/>
                <a:cs typeface="Trebuchet MS"/>
              </a:rPr>
              <a:t>a</a:t>
            </a:r>
            <a:r>
              <a:rPr sz="2100" dirty="0">
                <a:latin typeface="Trebuchet MS"/>
                <a:cs typeface="Trebuchet MS"/>
              </a:rPr>
              <a:t>bility</a:t>
            </a:r>
            <a:r>
              <a:rPr sz="2100" spc="3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in </a:t>
            </a:r>
            <a:r>
              <a:rPr sz="2100" spc="-5" dirty="0">
                <a:latin typeface="Trebuchet MS"/>
                <a:cs typeface="Trebuchet MS"/>
              </a:rPr>
              <a:t>th</a:t>
            </a:r>
            <a:r>
              <a:rPr sz="2100" dirty="0">
                <a:latin typeface="Trebuchet MS"/>
                <a:cs typeface="Trebuchet MS"/>
              </a:rPr>
              <a:t>e</a:t>
            </a:r>
            <a:r>
              <a:rPr sz="2100" spc="20" dirty="0">
                <a:latin typeface="Trebuchet MS"/>
                <a:cs typeface="Trebuchet MS"/>
              </a:rPr>
              <a:t> </a:t>
            </a:r>
            <a:r>
              <a:rPr sz="2100" dirty="0">
                <a:latin typeface="Trebuchet MS"/>
                <a:cs typeface="Trebuchet MS"/>
              </a:rPr>
              <a:t>f</a:t>
            </a:r>
            <a:r>
              <a:rPr sz="2100" spc="5" dirty="0">
                <a:latin typeface="Trebuchet MS"/>
                <a:cs typeface="Trebuchet MS"/>
              </a:rPr>
              <a:t>u</a:t>
            </a:r>
            <a:r>
              <a:rPr sz="2100" spc="-5" dirty="0">
                <a:latin typeface="Trebuchet MS"/>
                <a:cs typeface="Trebuchet MS"/>
              </a:rPr>
              <a:t>ture.</a:t>
            </a:r>
            <a:endParaRPr sz="2100">
              <a:latin typeface="Trebuchet MS"/>
              <a:cs typeface="Trebuchet MS"/>
            </a:endParaRPr>
          </a:p>
          <a:p>
            <a:pPr marL="744220" lvl="1" indent="-304800">
              <a:lnSpc>
                <a:spcPct val="100000"/>
              </a:lnSpc>
              <a:spcBef>
                <a:spcPts val="805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spc="-5" dirty="0">
                <a:latin typeface="Trebuchet MS"/>
                <a:cs typeface="Trebuchet MS"/>
              </a:rPr>
              <a:t>I</a:t>
            </a:r>
            <a:r>
              <a:rPr sz="1800" i="1" dirty="0">
                <a:latin typeface="Trebuchet MS"/>
                <a:cs typeface="Trebuchet MS"/>
              </a:rPr>
              <a:t>s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the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pe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spc="-10" dirty="0">
                <a:latin typeface="Trebuchet MS"/>
                <a:cs typeface="Trebuchet MS"/>
              </a:rPr>
              <a:t>son</a:t>
            </a:r>
            <a:r>
              <a:rPr sz="1800" i="1" spc="-3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p</a:t>
            </a:r>
            <a:r>
              <a:rPr sz="1800" i="1" spc="-20" dirty="0">
                <a:latin typeface="Trebuchet MS"/>
                <a:cs typeface="Trebuchet MS"/>
              </a:rPr>
              <a:t>ro</a:t>
            </a:r>
            <a:r>
              <a:rPr sz="1800" i="1" dirty="0">
                <a:latin typeface="Trebuchet MS"/>
                <a:cs typeface="Trebuchet MS"/>
              </a:rPr>
              <a:t>te</a:t>
            </a:r>
            <a:r>
              <a:rPr sz="1800" i="1" spc="-10" dirty="0">
                <a:latin typeface="Trebuchet MS"/>
                <a:cs typeface="Trebuchet MS"/>
              </a:rPr>
              <a:t>cte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-35" dirty="0">
                <a:latin typeface="Trebuchet MS"/>
                <a:cs typeface="Trebuchet MS"/>
              </a:rPr>
              <a:t> </a:t>
            </a:r>
            <a:r>
              <a:rPr sz="1800" i="1" spc="-20" dirty="0">
                <a:latin typeface="Trebuchet MS"/>
                <a:cs typeface="Trebuchet MS"/>
              </a:rPr>
              <a:t>u</a:t>
            </a:r>
            <a:r>
              <a:rPr sz="1800" i="1" spc="-5" dirty="0">
                <a:latin typeface="Trebuchet MS"/>
                <a:cs typeface="Trebuchet MS"/>
              </a:rPr>
              <a:t>n</a:t>
            </a:r>
            <a:r>
              <a:rPr sz="1800" i="1" spc="5" dirty="0">
                <a:latin typeface="Trebuchet MS"/>
                <a:cs typeface="Trebuchet MS"/>
              </a:rPr>
              <a:t>d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the</a:t>
            </a:r>
            <a:r>
              <a:rPr sz="1800" i="1" spc="-85" dirty="0">
                <a:latin typeface="Trebuchet MS"/>
                <a:cs typeface="Trebuchet MS"/>
              </a:rPr>
              <a:t> </a:t>
            </a:r>
            <a:r>
              <a:rPr sz="1800" i="1" spc="-15" dirty="0">
                <a:latin typeface="Trebuchet MS"/>
                <a:cs typeface="Trebuchet MS"/>
              </a:rPr>
              <a:t>AD</a:t>
            </a:r>
            <a:r>
              <a:rPr sz="1800" i="1" spc="-10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?</a:t>
            </a:r>
            <a:endParaRPr sz="1800">
              <a:latin typeface="Trebuchet MS"/>
              <a:cs typeface="Trebuchet MS"/>
            </a:endParaRPr>
          </a:p>
          <a:p>
            <a:pPr marL="744220" lvl="1" indent="-304800">
              <a:lnSpc>
                <a:spcPct val="100000"/>
              </a:lnSpc>
              <a:spcBef>
                <a:spcPts val="805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dirty="0">
                <a:latin typeface="Trebuchet MS"/>
                <a:cs typeface="Trebuchet MS"/>
              </a:rPr>
              <a:t>W</a:t>
            </a:r>
            <a:r>
              <a:rPr sz="1800" i="1" spc="5" dirty="0">
                <a:latin typeface="Trebuchet MS"/>
                <a:cs typeface="Trebuchet MS"/>
              </a:rPr>
              <a:t>h</a:t>
            </a:r>
            <a:r>
              <a:rPr sz="1800" i="1" spc="-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spc="-20" dirty="0">
                <a:latin typeface="Trebuchet MS"/>
                <a:cs typeface="Trebuchet MS"/>
              </a:rPr>
              <a:t>wou</a:t>
            </a:r>
            <a:r>
              <a:rPr sz="1800" i="1" spc="-5" dirty="0">
                <a:latin typeface="Trebuchet MS"/>
                <a:cs typeface="Trebuchet MS"/>
              </a:rPr>
              <a:t>l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-1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be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a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g</a:t>
            </a:r>
            <a:r>
              <a:rPr sz="1800" i="1" spc="-20" dirty="0">
                <a:latin typeface="Trebuchet MS"/>
                <a:cs typeface="Trebuchet MS"/>
              </a:rPr>
              <a:t>oo</a:t>
            </a:r>
            <a:r>
              <a:rPr sz="1800" i="1" dirty="0">
                <a:latin typeface="Trebuchet MS"/>
                <a:cs typeface="Trebuchet MS"/>
              </a:rPr>
              <a:t>d </a:t>
            </a:r>
            <a:r>
              <a:rPr sz="1800" i="1" spc="-5" dirty="0">
                <a:latin typeface="Trebuchet MS"/>
                <a:cs typeface="Trebuchet MS"/>
              </a:rPr>
              <a:t>m</a:t>
            </a:r>
            <a:r>
              <a:rPr sz="1800" i="1" dirty="0">
                <a:latin typeface="Trebuchet MS"/>
                <a:cs typeface="Trebuchet MS"/>
              </a:rPr>
              <a:t>a</a:t>
            </a:r>
            <a:r>
              <a:rPr sz="1800" i="1" spc="-5" dirty="0">
                <a:latin typeface="Trebuchet MS"/>
                <a:cs typeface="Trebuchet MS"/>
              </a:rPr>
              <a:t>nag</a:t>
            </a:r>
            <a:r>
              <a:rPr sz="1800" i="1" dirty="0">
                <a:latin typeface="Trebuchet MS"/>
                <a:cs typeface="Trebuchet MS"/>
              </a:rPr>
              <a:t>eme</a:t>
            </a:r>
            <a:r>
              <a:rPr sz="1800" i="1" spc="-5" dirty="0">
                <a:latin typeface="Trebuchet MS"/>
                <a:cs typeface="Trebuchet MS"/>
              </a:rPr>
              <a:t>n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20" dirty="0">
                <a:latin typeface="Trebuchet MS"/>
                <a:cs typeface="Trebuchet MS"/>
              </a:rPr>
              <a:t>r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s</a:t>
            </a:r>
            <a:r>
              <a:rPr sz="1800" i="1" spc="-5" dirty="0">
                <a:latin typeface="Trebuchet MS"/>
                <a:cs typeface="Trebuchet MS"/>
              </a:rPr>
              <a:t>p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ns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to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the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situati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n?</a:t>
            </a:r>
            <a:endParaRPr sz="1800">
              <a:latin typeface="Trebuchet MS"/>
              <a:cs typeface="Trebuchet MS"/>
            </a:endParaRPr>
          </a:p>
          <a:p>
            <a:pPr marL="744220" lvl="1" indent="-304800">
              <a:lnSpc>
                <a:spcPct val="100000"/>
              </a:lnSpc>
              <a:spcBef>
                <a:spcPts val="715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dirty="0">
                <a:latin typeface="Trebuchet MS"/>
                <a:cs typeface="Trebuchet MS"/>
              </a:rPr>
              <a:t>W</a:t>
            </a:r>
            <a:r>
              <a:rPr sz="1800" i="1" spc="5" dirty="0">
                <a:latin typeface="Trebuchet MS"/>
                <a:cs typeface="Trebuchet MS"/>
              </a:rPr>
              <a:t>h</a:t>
            </a:r>
            <a:r>
              <a:rPr sz="1800" i="1" spc="-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m</a:t>
            </a:r>
            <a:r>
              <a:rPr sz="1800" i="1" spc="-20" dirty="0">
                <a:latin typeface="Trebuchet MS"/>
                <a:cs typeface="Trebuchet MS"/>
              </a:rPr>
              <a:t>or</a:t>
            </a:r>
            <a:r>
              <a:rPr sz="1800" i="1" dirty="0">
                <a:latin typeface="Trebuchet MS"/>
                <a:cs typeface="Trebuchet MS"/>
              </a:rPr>
              <a:t>e,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if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anyt</a:t>
            </a:r>
            <a:r>
              <a:rPr sz="1800" i="1" spc="10" dirty="0">
                <a:latin typeface="Trebuchet MS"/>
                <a:cs typeface="Trebuchet MS"/>
              </a:rPr>
              <a:t>h</a:t>
            </a:r>
            <a:r>
              <a:rPr sz="1800" i="1" dirty="0">
                <a:latin typeface="Trebuchet MS"/>
                <a:cs typeface="Trebuchet MS"/>
              </a:rPr>
              <a:t>ing,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10" dirty="0">
                <a:latin typeface="Trebuchet MS"/>
                <a:cs typeface="Trebuchet MS"/>
              </a:rPr>
              <a:t>s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the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emp</a:t>
            </a:r>
            <a:r>
              <a:rPr sz="1800" i="1" spc="-15" dirty="0">
                <a:latin typeface="Trebuchet MS"/>
                <a:cs typeface="Trebuchet MS"/>
              </a:rPr>
              <a:t>l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5" dirty="0">
                <a:latin typeface="Trebuchet MS"/>
                <a:cs typeface="Trebuchet MS"/>
              </a:rPr>
              <a:t>y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35" dirty="0">
                <a:latin typeface="Trebuchet MS"/>
                <a:cs typeface="Trebuchet MS"/>
              </a:rPr>
              <a:t>e</a:t>
            </a:r>
            <a:r>
              <a:rPr sz="1900" i="1" spc="-60" dirty="0">
                <a:latin typeface="MS PGothic"/>
                <a:cs typeface="MS PGothic"/>
              </a:rPr>
              <a:t>’</a:t>
            </a:r>
            <a:r>
              <a:rPr sz="1800" i="1" spc="-10" dirty="0">
                <a:latin typeface="Trebuchet MS"/>
                <a:cs typeface="Trebuchet MS"/>
              </a:rPr>
              <a:t>s</a:t>
            </a:r>
            <a:r>
              <a:rPr sz="1800" i="1" spc="-5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m</a:t>
            </a:r>
            <a:r>
              <a:rPr sz="1800" i="1" spc="-5" dirty="0">
                <a:latin typeface="Trebuchet MS"/>
                <a:cs typeface="Trebuchet MS"/>
              </a:rPr>
              <a:t>an</a:t>
            </a:r>
            <a:r>
              <a:rPr sz="1800" i="1" dirty="0">
                <a:latin typeface="Trebuchet MS"/>
                <a:cs typeface="Trebuchet MS"/>
              </a:rPr>
              <a:t>a</a:t>
            </a:r>
            <a:r>
              <a:rPr sz="1800" i="1" spc="-10" dirty="0">
                <a:latin typeface="Trebuchet MS"/>
                <a:cs typeface="Trebuchet MS"/>
              </a:rPr>
              <a:t>ger </a:t>
            </a:r>
            <a:r>
              <a:rPr sz="1800" i="1" spc="-5" dirty="0">
                <a:latin typeface="Trebuchet MS"/>
                <a:cs typeface="Trebuchet MS"/>
              </a:rPr>
              <a:t>n</a:t>
            </a:r>
            <a:r>
              <a:rPr sz="1800" i="1" spc="5" dirty="0">
                <a:latin typeface="Trebuchet MS"/>
                <a:cs typeface="Trebuchet MS"/>
              </a:rPr>
              <a:t>e</a:t>
            </a:r>
            <a:r>
              <a:rPr sz="1800" i="1" dirty="0">
                <a:latin typeface="Trebuchet MS"/>
                <a:cs typeface="Trebuchet MS"/>
              </a:rPr>
              <a:t>ed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to </a:t>
            </a:r>
            <a:r>
              <a:rPr sz="1800" i="1" spc="-5" dirty="0">
                <a:latin typeface="Trebuchet MS"/>
                <a:cs typeface="Trebuchet MS"/>
              </a:rPr>
              <a:t>know?</a:t>
            </a:r>
            <a:endParaRPr sz="1800">
              <a:latin typeface="Trebuchet MS"/>
              <a:cs typeface="Trebuchet MS"/>
            </a:endParaRPr>
          </a:p>
          <a:p>
            <a:pPr marL="245745" marR="104139" indent="-233045">
              <a:lnSpc>
                <a:spcPct val="100000"/>
              </a:lnSpc>
              <a:spcBef>
                <a:spcPts val="750"/>
              </a:spcBef>
              <a:buClr>
                <a:srgbClr val="993333"/>
              </a:buClr>
              <a:buFont typeface="Trebuchet MS"/>
              <a:buChar char="▪"/>
              <a:tabLst>
                <a:tab pos="246379" algn="l"/>
              </a:tabLst>
            </a:pPr>
            <a:r>
              <a:rPr sz="2000" b="1" spc="-5" dirty="0">
                <a:latin typeface="Trebuchet MS"/>
                <a:cs typeface="Trebuchet MS"/>
              </a:rPr>
              <a:t>S</a:t>
            </a:r>
            <a:r>
              <a:rPr sz="2000" b="1" spc="-15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enario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B</a:t>
            </a:r>
            <a:r>
              <a:rPr sz="2000" b="1" dirty="0">
                <a:latin typeface="Trebuchet MS"/>
                <a:cs typeface="Trebuchet MS"/>
              </a:rPr>
              <a:t>: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spc="-235" dirty="0">
                <a:latin typeface="Trebuchet MS"/>
                <a:cs typeface="Trebuchet MS"/>
              </a:rPr>
              <a:t>Y</a:t>
            </a:r>
            <a:r>
              <a:rPr sz="2000" dirty="0">
                <a:latin typeface="Trebuchet MS"/>
                <a:cs typeface="Trebuchet MS"/>
              </a:rPr>
              <a:t>our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employe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tol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ag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 t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has di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betes</a:t>
            </a:r>
            <a:r>
              <a:rPr sz="2000" dirty="0">
                <a:latin typeface="Trebuchet MS"/>
                <a:cs typeface="Trebuchet MS"/>
              </a:rPr>
              <a:t>.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recently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lot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work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5" dirty="0">
                <a:latin typeface="Trebuchet MS"/>
                <a:cs typeface="Trebuchet MS"/>
              </a:rPr>
              <a:t> an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yesterda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she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cr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ti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meet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ng.</a:t>
            </a:r>
            <a:endParaRPr sz="2000">
              <a:latin typeface="Trebuchet MS"/>
              <a:cs typeface="Trebuchet MS"/>
            </a:endParaRPr>
          </a:p>
          <a:p>
            <a:pPr marL="744220" lvl="1" indent="-304800">
              <a:lnSpc>
                <a:spcPct val="100000"/>
              </a:lnSpc>
              <a:spcBef>
                <a:spcPts val="810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spc="-5" dirty="0">
                <a:latin typeface="Trebuchet MS"/>
                <a:cs typeface="Trebuchet MS"/>
              </a:rPr>
              <a:t>Hav</a:t>
            </a:r>
            <a:r>
              <a:rPr sz="1800" i="1" dirty="0">
                <a:latin typeface="Trebuchet MS"/>
                <a:cs typeface="Trebuchet MS"/>
              </a:rPr>
              <a:t>e </a:t>
            </a:r>
            <a:r>
              <a:rPr sz="1800" i="1" spc="-15" dirty="0">
                <a:latin typeface="Trebuchet MS"/>
                <a:cs typeface="Trebuchet MS"/>
              </a:rPr>
              <a:t>y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spc="-10" dirty="0">
                <a:latin typeface="Trebuchet MS"/>
                <a:cs typeface="Trebuchet MS"/>
              </a:rPr>
              <a:t>u </a:t>
            </a:r>
            <a:r>
              <a:rPr sz="1800" i="1" spc="-15" dirty="0">
                <a:latin typeface="Trebuchet MS"/>
                <a:cs typeface="Trebuchet MS"/>
              </a:rPr>
              <a:t>eve</a:t>
            </a:r>
            <a:r>
              <a:rPr sz="1800" i="1" spc="-10" dirty="0">
                <a:latin typeface="Trebuchet MS"/>
                <a:cs typeface="Trebuchet MS"/>
              </a:rPr>
              <a:t>r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been</a:t>
            </a:r>
            <a:r>
              <a:rPr sz="1800" i="1" spc="-3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in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a</a:t>
            </a:r>
            <a:r>
              <a:rPr sz="1800" i="1" spc="-5" dirty="0">
                <a:latin typeface="Trebuchet MS"/>
                <a:cs typeface="Trebuchet MS"/>
              </a:rPr>
              <a:t> </a:t>
            </a:r>
            <a:r>
              <a:rPr sz="1800" i="1" spc="-10" dirty="0">
                <a:latin typeface="Trebuchet MS"/>
                <a:cs typeface="Trebuchet MS"/>
              </a:rPr>
              <a:t>situati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n</a:t>
            </a:r>
            <a:r>
              <a:rPr sz="1800" i="1" spc="-15" dirty="0">
                <a:latin typeface="Trebuchet MS"/>
                <a:cs typeface="Trebuchet MS"/>
              </a:rPr>
              <a:t> </a:t>
            </a:r>
            <a:r>
              <a:rPr sz="1800" i="1" spc="-5" dirty="0">
                <a:latin typeface="Trebuchet MS"/>
                <a:cs typeface="Trebuchet MS"/>
              </a:rPr>
              <a:t>lik</a:t>
            </a:r>
            <a:r>
              <a:rPr sz="1800" i="1" dirty="0">
                <a:latin typeface="Trebuchet MS"/>
                <a:cs typeface="Trebuchet MS"/>
              </a:rPr>
              <a:t>e</a:t>
            </a:r>
            <a:r>
              <a:rPr sz="1800" i="1" spc="-2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th</a:t>
            </a:r>
            <a:r>
              <a:rPr sz="1800" i="1" spc="-10" dirty="0">
                <a:latin typeface="Trebuchet MS"/>
                <a:cs typeface="Trebuchet MS"/>
              </a:rPr>
              <a:t>is?</a:t>
            </a:r>
            <a:endParaRPr sz="1800">
              <a:latin typeface="Trebuchet MS"/>
              <a:cs typeface="Trebuchet MS"/>
            </a:endParaRPr>
          </a:p>
          <a:p>
            <a:pPr marL="744220" lvl="1" indent="-304800">
              <a:lnSpc>
                <a:spcPct val="100000"/>
              </a:lnSpc>
              <a:spcBef>
                <a:spcPts val="805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dirty="0">
                <a:latin typeface="Trebuchet MS"/>
                <a:cs typeface="Trebuchet MS"/>
              </a:rPr>
              <a:t>W</a:t>
            </a:r>
            <a:r>
              <a:rPr sz="1800" i="1" spc="5" dirty="0">
                <a:latin typeface="Trebuchet MS"/>
                <a:cs typeface="Trebuchet MS"/>
              </a:rPr>
              <a:t>h</a:t>
            </a:r>
            <a:r>
              <a:rPr sz="1800" i="1" spc="-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 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-10" dirty="0">
                <a:latin typeface="Trebuchet MS"/>
                <a:cs typeface="Trebuchet MS"/>
              </a:rPr>
              <a:t>id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15" dirty="0">
                <a:latin typeface="Trebuchet MS"/>
                <a:cs typeface="Trebuchet MS"/>
              </a:rPr>
              <a:t>yo</a:t>
            </a:r>
            <a:r>
              <a:rPr sz="1800" i="1" spc="-10" dirty="0">
                <a:latin typeface="Trebuchet MS"/>
                <a:cs typeface="Trebuchet MS"/>
              </a:rPr>
              <a:t>u </a:t>
            </a:r>
            <a:r>
              <a:rPr sz="1800" i="1" spc="-15" dirty="0">
                <a:latin typeface="Trebuchet MS"/>
                <a:cs typeface="Trebuchet MS"/>
              </a:rPr>
              <a:t>do?</a:t>
            </a:r>
            <a:endParaRPr sz="1800">
              <a:latin typeface="Trebuchet MS"/>
              <a:cs typeface="Trebuchet MS"/>
            </a:endParaRPr>
          </a:p>
          <a:p>
            <a:pPr marL="744220" lvl="1" indent="-304800">
              <a:lnSpc>
                <a:spcPts val="2145"/>
              </a:lnSpc>
              <a:spcBef>
                <a:spcPts val="790"/>
              </a:spcBef>
              <a:buFont typeface="Trebuchet MS"/>
              <a:buAutoNum type="arabicPeriod"/>
              <a:tabLst>
                <a:tab pos="744855" algn="l"/>
              </a:tabLst>
            </a:pPr>
            <a:r>
              <a:rPr sz="1800" i="1" dirty="0">
                <a:latin typeface="Trebuchet MS"/>
                <a:cs typeface="Trebuchet MS"/>
              </a:rPr>
              <a:t>W</a:t>
            </a:r>
            <a:r>
              <a:rPr sz="1800" i="1" spc="5" dirty="0">
                <a:latin typeface="Trebuchet MS"/>
                <a:cs typeface="Trebuchet MS"/>
              </a:rPr>
              <a:t>h</a:t>
            </a:r>
            <a:r>
              <a:rPr sz="1800" i="1" spc="-5" dirty="0">
                <a:latin typeface="Trebuchet MS"/>
                <a:cs typeface="Trebuchet MS"/>
              </a:rPr>
              <a:t>a</a:t>
            </a:r>
            <a:r>
              <a:rPr sz="1800" i="1" dirty="0">
                <a:latin typeface="Trebuchet MS"/>
                <a:cs typeface="Trebuchet MS"/>
              </a:rPr>
              <a:t>t</a:t>
            </a:r>
            <a:r>
              <a:rPr sz="1800" i="1" spc="-10" dirty="0">
                <a:latin typeface="Trebuchet MS"/>
                <a:cs typeface="Trebuchet MS"/>
              </a:rPr>
              <a:t> s</a:t>
            </a:r>
            <a:r>
              <a:rPr sz="1800" i="1" spc="-5" dirty="0">
                <a:latin typeface="Trebuchet MS"/>
                <a:cs typeface="Trebuchet MS"/>
              </a:rPr>
              <a:t>h</a:t>
            </a:r>
            <a:r>
              <a:rPr sz="1800" i="1" spc="-20" dirty="0">
                <a:latin typeface="Trebuchet MS"/>
                <a:cs typeface="Trebuchet MS"/>
              </a:rPr>
              <a:t>ou</a:t>
            </a:r>
            <a:r>
              <a:rPr sz="1800" i="1" spc="-5" dirty="0">
                <a:latin typeface="Trebuchet MS"/>
                <a:cs typeface="Trebuchet MS"/>
              </a:rPr>
              <a:t>l</a:t>
            </a:r>
            <a:r>
              <a:rPr sz="1800" i="1" dirty="0">
                <a:latin typeface="Trebuchet MS"/>
                <a:cs typeface="Trebuchet MS"/>
              </a:rPr>
              <a:t>d</a:t>
            </a:r>
            <a:r>
              <a:rPr sz="1800" i="1" spc="-25" dirty="0">
                <a:latin typeface="Trebuchet MS"/>
                <a:cs typeface="Trebuchet MS"/>
              </a:rPr>
              <a:t> </a:t>
            </a:r>
            <a:r>
              <a:rPr sz="1800" i="1" spc="-15" dirty="0">
                <a:latin typeface="Trebuchet MS"/>
                <a:cs typeface="Trebuchet MS"/>
              </a:rPr>
              <a:t>yo</a:t>
            </a:r>
            <a:r>
              <a:rPr sz="1800" i="1" spc="-10" dirty="0">
                <a:latin typeface="Trebuchet MS"/>
                <a:cs typeface="Trebuchet MS"/>
              </a:rPr>
              <a:t>u</a:t>
            </a:r>
            <a:r>
              <a:rPr sz="1800" i="1" dirty="0">
                <a:latin typeface="Trebuchet MS"/>
                <a:cs typeface="Trebuchet MS"/>
              </a:rPr>
              <a:t> d</a:t>
            </a:r>
            <a:r>
              <a:rPr sz="1800" i="1" spc="-20" dirty="0">
                <a:latin typeface="Trebuchet MS"/>
                <a:cs typeface="Trebuchet MS"/>
              </a:rPr>
              <a:t>o</a:t>
            </a:r>
            <a:r>
              <a:rPr sz="1800" i="1" dirty="0">
                <a:latin typeface="Trebuchet MS"/>
                <a:cs typeface="Trebuchet MS"/>
              </a:rPr>
              <a:t>?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18" y="370874"/>
            <a:ext cx="8036763" cy="369332"/>
          </a:xfrm>
        </p:spPr>
        <p:txBody>
          <a:bodyPr/>
          <a:lstStyle/>
          <a:p>
            <a:r>
              <a:rPr lang="en-US" dirty="0" smtClean="0"/>
              <a:t>Massachusetts Pregnant Worker’s Fairness 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160" y="1101751"/>
            <a:ext cx="8253679" cy="3323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5" dirty="0" smtClean="0"/>
              <a:t>Effective 4/1/18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pc="-15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5" dirty="0" smtClean="0"/>
              <a:t>Provides employees the right to be free from discrimination due to pregnancy, or a condition related to the employee’s pregnancy such as lactation and the need to express breast milk for a nursing child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pc="-15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5" dirty="0" smtClean="0"/>
              <a:t>Requires employers to provide pregnant and nursing employees with reasonable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6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ct val="100000"/>
              </a:lnSpc>
            </a:pPr>
            <a:r>
              <a:rPr spc="-5" dirty="0"/>
              <a:t>F</a:t>
            </a:r>
            <a:r>
              <a:rPr spc="5" dirty="0"/>
              <a:t>a</a:t>
            </a:r>
            <a:r>
              <a:rPr spc="-5" dirty="0"/>
              <a:t>i</a:t>
            </a:r>
            <a:r>
              <a:rPr dirty="0"/>
              <a:t>r</a:t>
            </a:r>
            <a:r>
              <a:rPr spc="-15" dirty="0"/>
              <a:t> L</a:t>
            </a:r>
            <a:r>
              <a:rPr spc="-10" dirty="0"/>
              <a:t>a</a:t>
            </a:r>
            <a:r>
              <a:rPr spc="-15" dirty="0"/>
              <a:t>b</a:t>
            </a:r>
            <a:r>
              <a:rPr spc="-25" dirty="0"/>
              <a:t>o</a:t>
            </a:r>
            <a:r>
              <a:rPr dirty="0"/>
              <a:t>r</a:t>
            </a:r>
            <a:r>
              <a:rPr spc="-5" dirty="0"/>
              <a:t> Stand</a:t>
            </a:r>
            <a:r>
              <a:rPr spc="5" dirty="0"/>
              <a:t>a</a:t>
            </a:r>
            <a:r>
              <a:rPr spc="-20" dirty="0"/>
              <a:t>rd</a:t>
            </a:r>
            <a:r>
              <a:rPr spc="-15" dirty="0"/>
              <a:t>s</a:t>
            </a:r>
            <a:r>
              <a:rPr spc="-25" dirty="0"/>
              <a:t> </a:t>
            </a:r>
            <a:r>
              <a:rPr spc="-5" dirty="0"/>
              <a:t>Ac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(FLS</a:t>
            </a:r>
            <a:r>
              <a:rPr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8190" y="1104799"/>
            <a:ext cx="7881620" cy="440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Federal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law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manda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url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paid 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hal</a:t>
            </a:r>
            <a:r>
              <a:rPr sz="2400" dirty="0">
                <a:latin typeface="Trebuchet MS"/>
                <a:cs typeface="Trebuchet MS"/>
              </a:rPr>
              <a:t>f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time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thei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regular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rate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hour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over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4</a:t>
            </a:r>
            <a:r>
              <a:rPr sz="2400" dirty="0">
                <a:latin typeface="Trebuchet MS"/>
                <a:cs typeface="Trebuchet MS"/>
              </a:rPr>
              <a:t>0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5" dirty="0">
                <a:latin typeface="Trebuchet MS"/>
                <a:cs typeface="Trebuchet MS"/>
              </a:rPr>
              <a:t> week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Strai</a:t>
            </a:r>
            <a:r>
              <a:rPr sz="2400" spc="-10" dirty="0">
                <a:latin typeface="Trebuchet MS"/>
                <a:cs typeface="Trebuchet MS"/>
              </a:rPr>
              <a:t>g</a:t>
            </a:r>
            <a:r>
              <a:rPr sz="2400" spc="-5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Time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Overtime</a:t>
            </a:r>
          </a:p>
          <a:p>
            <a:pPr marL="744220" lvl="1" indent="-294640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744855" algn="l"/>
              </a:tabLst>
            </a:pP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n-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xe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pt</a:t>
            </a:r>
            <a:endParaRPr sz="2000" dirty="0">
              <a:latin typeface="Trebuchet MS"/>
              <a:cs typeface="Trebuchet MS"/>
            </a:endParaRPr>
          </a:p>
          <a:p>
            <a:pPr marL="1233170" marR="922019" lvl="2" indent="-284480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1233805" algn="l"/>
              </a:tabLst>
            </a:pPr>
            <a:r>
              <a:rPr sz="2000" dirty="0">
                <a:latin typeface="Trebuchet MS"/>
                <a:cs typeface="Trebuchet MS"/>
              </a:rPr>
              <a:t>M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st be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pa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every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hour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he/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he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is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“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uffer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 perm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tted”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 work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and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OT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hours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over</a:t>
            </a:r>
          </a:p>
          <a:p>
            <a:pPr marL="1233170">
              <a:lnSpc>
                <a:spcPct val="100000"/>
              </a:lnSpc>
            </a:pPr>
            <a:r>
              <a:rPr sz="2000" spc="5" dirty="0">
                <a:latin typeface="Trebuchet MS"/>
                <a:cs typeface="Trebuchet MS"/>
              </a:rPr>
              <a:t>4O—</a:t>
            </a:r>
            <a:r>
              <a:rPr sz="2000" b="1" dirty="0">
                <a:latin typeface="Trebuchet MS"/>
                <a:cs typeface="Trebuchet MS"/>
              </a:rPr>
              <a:t>no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“</a:t>
            </a:r>
            <a:r>
              <a:rPr sz="2000" b="1" spc="5" dirty="0">
                <a:latin typeface="Trebuchet MS"/>
                <a:cs typeface="Trebuchet MS"/>
              </a:rPr>
              <a:t>v</a:t>
            </a:r>
            <a:r>
              <a:rPr sz="2000" b="1" dirty="0">
                <a:latin typeface="Trebuchet MS"/>
                <a:cs typeface="Trebuchet MS"/>
              </a:rPr>
              <a:t>oluntee</a:t>
            </a:r>
            <a:r>
              <a:rPr sz="2000" b="1" spc="-2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in</a:t>
            </a:r>
            <a:r>
              <a:rPr sz="2000" b="1" spc="-10" dirty="0">
                <a:latin typeface="Trebuchet MS"/>
                <a:cs typeface="Trebuchet MS"/>
              </a:rPr>
              <a:t>g</a:t>
            </a:r>
            <a:r>
              <a:rPr sz="2000" b="1" dirty="0">
                <a:latin typeface="Trebuchet MS"/>
                <a:cs typeface="Trebuchet MS"/>
              </a:rPr>
              <a:t>”</a:t>
            </a:r>
          </a:p>
          <a:p>
            <a:pPr marL="744220" lvl="1" indent="-294640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44855" algn="l"/>
              </a:tabLst>
            </a:pP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xe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pt</a:t>
            </a:r>
            <a:endParaRPr sz="2000" dirty="0">
              <a:latin typeface="Trebuchet MS"/>
              <a:cs typeface="Trebuchet MS"/>
            </a:endParaRPr>
          </a:p>
          <a:p>
            <a:pPr marL="1233170" marR="328295" lvl="2" indent="-284480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1233805" algn="l"/>
              </a:tabLst>
            </a:pPr>
            <a:r>
              <a:rPr sz="2000" spc="-5" dirty="0">
                <a:latin typeface="Trebuchet MS"/>
                <a:cs typeface="Trebuchet MS"/>
              </a:rPr>
              <a:t>Ma</a:t>
            </a:r>
            <a:r>
              <a:rPr sz="2000" dirty="0">
                <a:latin typeface="Trebuchet MS"/>
                <a:cs typeface="Trebuchet MS"/>
              </a:rPr>
              <a:t>y </a:t>
            </a:r>
            <a:r>
              <a:rPr sz="2000" spc="-5" dirty="0">
                <a:latin typeface="Trebuchet MS"/>
                <a:cs typeface="Trebuchet MS"/>
              </a:rPr>
              <a:t>wor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(o</a:t>
            </a:r>
            <a:r>
              <a:rPr sz="2000" dirty="0">
                <a:latin typeface="Trebuchet MS"/>
                <a:cs typeface="Trebuchet MS"/>
              </a:rPr>
              <a:t>r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few)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hour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neces</a:t>
            </a:r>
            <a:r>
              <a:rPr sz="2000" spc="10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ar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get job</a:t>
            </a:r>
            <a:r>
              <a:rPr sz="2000" spc="-5" dirty="0">
                <a:latin typeface="Trebuchet MS"/>
                <a:cs typeface="Trebuchet MS"/>
              </a:rPr>
              <a:t> done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r>
              <a:rPr spc="-25" dirty="0"/>
              <a:t>W</a:t>
            </a:r>
            <a:r>
              <a:rPr spc="-10" dirty="0"/>
              <a:t>h</a:t>
            </a:r>
            <a:r>
              <a:rPr dirty="0"/>
              <a:t>at</a:t>
            </a:r>
            <a:r>
              <a:rPr spc="-5" dirty="0"/>
              <a:t> </a:t>
            </a:r>
            <a:r>
              <a:rPr spc="-20" dirty="0"/>
              <a:t>Shoul</a:t>
            </a:r>
            <a:r>
              <a:rPr spc="-15" dirty="0"/>
              <a:t>d</a:t>
            </a:r>
            <a:r>
              <a:rPr spc="5" dirty="0"/>
              <a:t> </a:t>
            </a:r>
            <a:r>
              <a:rPr spc="-5" dirty="0"/>
              <a:t>Yo</a:t>
            </a:r>
            <a:r>
              <a:rPr dirty="0"/>
              <a:t>u </a:t>
            </a:r>
            <a:r>
              <a:rPr spc="-15" dirty="0"/>
              <a:t>Do?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1789" y="1108101"/>
            <a:ext cx="7731125" cy="243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url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overtime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y</a:t>
            </a:r>
            <a:r>
              <a:rPr sz="2400" spc="-5" dirty="0">
                <a:latin typeface="Trebuchet MS"/>
                <a:cs typeface="Trebuchet MS"/>
              </a:rPr>
              <a:t>esterday with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disc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ssing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w</a:t>
            </a:r>
            <a:r>
              <a:rPr sz="2400" spc="-5" dirty="0">
                <a:latin typeface="Trebuchet MS"/>
                <a:cs typeface="Trebuchet MS"/>
              </a:rPr>
              <a:t>it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y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.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previo</a:t>
            </a:r>
            <a:r>
              <a:rPr sz="2400" spc="-10" dirty="0">
                <a:latin typeface="Trebuchet MS"/>
                <a:cs typeface="Trebuchet MS"/>
              </a:rPr>
              <a:t>usly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ld </a:t>
            </a:r>
            <a:r>
              <a:rPr sz="2400" spc="-5" dirty="0">
                <a:latin typeface="Trebuchet MS"/>
                <a:cs typeface="Trebuchet MS"/>
              </a:rPr>
              <a:t>he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wor</a:t>
            </a:r>
            <a:r>
              <a:rPr sz="2400" spc="-15" dirty="0">
                <a:latin typeface="Trebuchet MS"/>
                <a:cs typeface="Trebuchet MS"/>
              </a:rPr>
              <a:t>k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overtime </a:t>
            </a:r>
            <a:r>
              <a:rPr sz="2400" spc="-5" dirty="0">
                <a:latin typeface="Trebuchet MS"/>
                <a:cs typeface="Trebuchet MS"/>
              </a:rPr>
              <a:t>with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you</a:t>
            </a:r>
            <a:r>
              <a:rPr sz="2400" spc="-1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aut</a:t>
            </a:r>
            <a:r>
              <a:rPr sz="2400" spc="-10" dirty="0">
                <a:latin typeface="Trebuchet MS"/>
                <a:cs typeface="Trebuchet MS"/>
              </a:rPr>
              <a:t>horizati</a:t>
            </a:r>
            <a:r>
              <a:rPr sz="2400" spc="-3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n.</a:t>
            </a:r>
            <a:endParaRPr sz="2400">
              <a:latin typeface="Trebuchet MS"/>
              <a:cs typeface="Trebuchet MS"/>
            </a:endParaRPr>
          </a:p>
          <a:p>
            <a:pPr marL="773430" lvl="1" indent="-303530">
              <a:lnSpc>
                <a:spcPct val="100000"/>
              </a:lnSpc>
              <a:spcBef>
                <a:spcPts val="1215"/>
              </a:spcBef>
              <a:buFont typeface="Trebuchet MS"/>
              <a:buAutoNum type="arabicPeriod"/>
              <a:tabLst>
                <a:tab pos="774065" algn="l"/>
              </a:tabLst>
            </a:pPr>
            <a:r>
              <a:rPr sz="2000" spc="-5" dirty="0">
                <a:latin typeface="Trebuchet MS"/>
                <a:cs typeface="Trebuchet MS"/>
              </a:rPr>
              <a:t>Hav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eve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bee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tuati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like</a:t>
            </a:r>
            <a:r>
              <a:rPr sz="2000" spc="-5" dirty="0">
                <a:latin typeface="Trebuchet MS"/>
                <a:cs typeface="Trebuchet MS"/>
              </a:rPr>
              <a:t> t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773430" lvl="1" indent="-303530">
              <a:lnSpc>
                <a:spcPct val="100000"/>
              </a:lnSpc>
              <a:spcBef>
                <a:spcPts val="1200"/>
              </a:spcBef>
              <a:buFont typeface="Trebuchet MS"/>
              <a:buAutoNum type="arabicPeriod"/>
              <a:tabLst>
                <a:tab pos="774065" algn="l"/>
              </a:tabLst>
            </a:pP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di</a:t>
            </a:r>
            <a:r>
              <a:rPr sz="2000" dirty="0">
                <a:latin typeface="Trebuchet MS"/>
                <a:cs typeface="Trebuchet MS"/>
              </a:rPr>
              <a:t>d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do?</a:t>
            </a:r>
            <a:endParaRPr sz="20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200"/>
              </a:spcBef>
              <a:buFont typeface="Trebuchet MS"/>
              <a:buAutoNum type="arabicPeriod"/>
              <a:tabLst>
                <a:tab pos="756920" algn="l"/>
              </a:tabLst>
            </a:pP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should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yo</a:t>
            </a:r>
            <a:r>
              <a:rPr sz="2000" dirty="0">
                <a:latin typeface="Trebuchet MS"/>
                <a:cs typeface="Trebuchet MS"/>
              </a:rPr>
              <a:t>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do?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789" y="373025"/>
            <a:ext cx="7853680" cy="2161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Pe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sonnel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Reco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ds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500">
              <a:latin typeface="Times New Roman"/>
              <a:cs typeface="Times New Roman"/>
            </a:endParaRPr>
          </a:p>
          <a:p>
            <a:pPr marL="242570" marR="508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Any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record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kep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n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ide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tifie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 </a:t>
            </a:r>
            <a:r>
              <a:rPr sz="2400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yee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relative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to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at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yee’s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qualifica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io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for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mo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transfer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ad</a:t>
            </a:r>
            <a:r>
              <a:rPr sz="2400" spc="-1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iti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com</a:t>
            </a:r>
            <a:r>
              <a:rPr sz="2400" spc="-2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ensati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-5" dirty="0">
                <a:latin typeface="Trebuchet MS"/>
                <a:cs typeface="Trebuchet MS"/>
              </a:rPr>
              <a:t>ci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linary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741" y="373025"/>
            <a:ext cx="7806055" cy="298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Pe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sonnel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Reco</a:t>
            </a:r>
            <a:r>
              <a:rPr sz="2400" b="1" spc="-25" dirty="0">
                <a:solidFill>
                  <a:srgbClr val="993333"/>
                </a:solidFill>
                <a:latin typeface="Trebuchet MS"/>
                <a:cs typeface="Trebuchet MS"/>
              </a:rPr>
              <a:t>r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ds</a:t>
            </a:r>
            <a:r>
              <a:rPr sz="2400" b="1" spc="1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spc="-15" dirty="0">
                <a:solidFill>
                  <a:srgbClr val="993333"/>
                </a:solidFill>
                <a:latin typeface="Trebuchet MS"/>
                <a:cs typeface="Trebuchet MS"/>
              </a:rPr>
              <a:t>L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a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w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450">
              <a:latin typeface="Times New Roman"/>
              <a:cs typeface="Times New Roman"/>
            </a:endParaRPr>
          </a:p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20" dirty="0">
                <a:latin typeface="Trebuchet MS"/>
                <a:cs typeface="Trebuchet MS"/>
              </a:rPr>
              <a:t>Cur</a:t>
            </a:r>
            <a:r>
              <a:rPr sz="2400" spc="-5" dirty="0">
                <a:latin typeface="Trebuchet MS"/>
                <a:cs typeface="Trebuchet MS"/>
              </a:rPr>
              <a:t>ren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former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hav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right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25" dirty="0">
                <a:latin typeface="Trebuchet MS"/>
                <a:cs typeface="Trebuchet MS"/>
              </a:rPr>
              <a:t>b</a:t>
            </a:r>
            <a:r>
              <a:rPr sz="2400" spc="-5" dirty="0">
                <a:latin typeface="Trebuchet MS"/>
                <a:cs typeface="Trebuchet MS"/>
              </a:rPr>
              <a:t>tain</a:t>
            </a:r>
            <a:endParaRPr sz="2400">
              <a:latin typeface="Trebuchet MS"/>
              <a:cs typeface="Trebuchet MS"/>
            </a:endParaRPr>
          </a:p>
          <a:p>
            <a:pPr marL="24257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c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pi</a:t>
            </a:r>
            <a:r>
              <a:rPr sz="2400" spc="-10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thei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pers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e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recor</a:t>
            </a:r>
            <a:r>
              <a:rPr sz="2400" spc="-15" dirty="0">
                <a:latin typeface="Trebuchet MS"/>
                <a:cs typeface="Trebuchet MS"/>
              </a:rPr>
              <a:t>d</a:t>
            </a:r>
            <a:r>
              <a:rPr sz="2400" dirty="0">
                <a:latin typeface="Trebuchet MS"/>
                <a:cs typeface="Trebuchet MS"/>
              </a:rPr>
              <a:t>s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Empl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yee’s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request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must be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in writing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15" dirty="0">
                <a:latin typeface="Trebuchet MS"/>
                <a:cs typeface="Trebuchet MS"/>
              </a:rPr>
              <a:t>Empl</a:t>
            </a:r>
            <a:r>
              <a:rPr sz="2400" spc="-3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ye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5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busi</a:t>
            </a:r>
            <a:r>
              <a:rPr sz="2400" spc="-15" dirty="0">
                <a:latin typeface="Trebuchet MS"/>
                <a:cs typeface="Trebuchet MS"/>
              </a:rPr>
              <a:t>n</a:t>
            </a:r>
            <a:r>
              <a:rPr sz="2400" spc="-20" dirty="0">
                <a:latin typeface="Trebuchet MS"/>
                <a:cs typeface="Trebuchet MS"/>
              </a:rPr>
              <a:t>es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day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20" dirty="0">
                <a:latin typeface="Trebuchet MS"/>
                <a:cs typeface="Trebuchet MS"/>
              </a:rPr>
              <a:t>pr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duc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records</a:t>
            </a:r>
            <a:endParaRPr sz="240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M</a:t>
            </a:r>
            <a:r>
              <a:rPr sz="2400" dirty="0">
                <a:latin typeface="Trebuchet MS"/>
                <a:cs typeface="Trebuchet MS"/>
              </a:rPr>
              <a:t>I</a:t>
            </a:r>
            <a:r>
              <a:rPr sz="2400" spc="-15" dirty="0">
                <a:latin typeface="Trebuchet MS"/>
                <a:cs typeface="Trebuchet MS"/>
              </a:rPr>
              <a:t>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Personnel </a:t>
            </a:r>
            <a:r>
              <a:rPr sz="2400" spc="-15" dirty="0">
                <a:latin typeface="Trebuchet MS"/>
                <a:cs typeface="Trebuchet MS"/>
              </a:rPr>
              <a:t>Policy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Manua</a:t>
            </a:r>
            <a:r>
              <a:rPr sz="2400" dirty="0">
                <a:latin typeface="Trebuchet MS"/>
                <a:cs typeface="Trebuchet MS"/>
              </a:rPr>
              <a:t>l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3.6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pc="-15" dirty="0"/>
              <a:t>Pe</a:t>
            </a:r>
            <a:r>
              <a:rPr spc="-25" dirty="0"/>
              <a:t>r</a:t>
            </a:r>
            <a:r>
              <a:rPr spc="-15" dirty="0"/>
              <a:t>sonnel</a:t>
            </a:r>
            <a:r>
              <a:rPr spc="-10" dirty="0"/>
              <a:t> </a:t>
            </a:r>
            <a:r>
              <a:rPr spc="-15" dirty="0"/>
              <a:t>Reco</a:t>
            </a:r>
            <a:r>
              <a:rPr spc="-25" dirty="0"/>
              <a:t>r</a:t>
            </a:r>
            <a:r>
              <a:rPr spc="-15" dirty="0"/>
              <a:t>ds</a:t>
            </a:r>
            <a:r>
              <a:rPr spc="10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8741" y="1103275"/>
            <a:ext cx="7767955" cy="216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5" dirty="0">
                <a:latin typeface="Trebuchet MS"/>
                <a:cs typeface="Trebuchet MS"/>
              </a:rPr>
              <a:t>201</a:t>
            </a:r>
            <a:r>
              <a:rPr sz="2400" dirty="0">
                <a:latin typeface="Trebuchet MS"/>
                <a:cs typeface="Trebuchet MS"/>
              </a:rPr>
              <a:t>0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Amendme</a:t>
            </a:r>
            <a:r>
              <a:rPr sz="2400" spc="-2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Personnel Rec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15" dirty="0">
                <a:latin typeface="Trebuchet MS"/>
                <a:cs typeface="Trebuchet MS"/>
              </a:rPr>
              <a:t>rds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Law</a:t>
            </a:r>
            <a:endParaRPr sz="2400">
              <a:latin typeface="Trebuchet MS"/>
              <a:cs typeface="Trebuchet MS"/>
            </a:endParaRPr>
          </a:p>
          <a:p>
            <a:pPr marL="756285" lvl="1" indent="-286385">
              <a:lnSpc>
                <a:spcPct val="100000"/>
              </a:lnSpc>
              <a:spcBef>
                <a:spcPts val="1215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spc="-10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us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 notif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employe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en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ver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negati</a:t>
            </a:r>
            <a:r>
              <a:rPr sz="2000" spc="-15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infor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atio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is</a:t>
            </a:r>
            <a:endParaRPr sz="2000">
              <a:latin typeface="Trebuchet MS"/>
              <a:cs typeface="Trebuchet MS"/>
            </a:endParaRPr>
          </a:p>
          <a:p>
            <a:pPr marL="756285">
              <a:lnSpc>
                <a:spcPct val="100000"/>
              </a:lnSpc>
            </a:pPr>
            <a:r>
              <a:rPr sz="2000" spc="-5" dirty="0">
                <a:latin typeface="Trebuchet MS"/>
                <a:cs typeface="Trebuchet MS"/>
              </a:rPr>
              <a:t>place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pers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nne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le</a:t>
            </a:r>
            <a:endParaRPr sz="2000">
              <a:latin typeface="Trebuchet MS"/>
              <a:cs typeface="Trebuchet MS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56920" algn="l"/>
              </a:tabLst>
            </a:pPr>
            <a:r>
              <a:rPr sz="2000" dirty="0">
                <a:latin typeface="Trebuchet MS"/>
                <a:cs typeface="Trebuchet MS"/>
              </a:rPr>
              <a:t>All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perf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rman</a:t>
            </a:r>
            <a:r>
              <a:rPr sz="2000" spc="-20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evaluat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s,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warning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perf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rman</a:t>
            </a:r>
            <a:r>
              <a:rPr sz="2000" spc="-20" dirty="0">
                <a:latin typeface="Trebuchet MS"/>
                <a:cs typeface="Trebuchet MS"/>
              </a:rPr>
              <a:t>c</a:t>
            </a:r>
            <a:r>
              <a:rPr sz="2000" dirty="0">
                <a:latin typeface="Trebuchet MS"/>
                <a:cs typeface="Trebuchet MS"/>
              </a:rPr>
              <a:t>e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provem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pla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should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hav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plac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employe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gnat</a:t>
            </a:r>
            <a:r>
              <a:rPr sz="2000" spc="-10" dirty="0">
                <a:latin typeface="Trebuchet MS"/>
                <a:cs typeface="Trebuchet MS"/>
              </a:rPr>
              <a:t>u</a:t>
            </a:r>
            <a:r>
              <a:rPr sz="2000" dirty="0">
                <a:latin typeface="Trebuchet MS"/>
                <a:cs typeface="Trebuchet MS"/>
              </a:rPr>
              <a:t>re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knowledg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recei</a:t>
            </a:r>
            <a:r>
              <a:rPr sz="2000" spc="-5" dirty="0">
                <a:latin typeface="Trebuchet MS"/>
                <a:cs typeface="Trebuchet MS"/>
              </a:rPr>
              <a:t>pt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</a:t>
            </a:r>
            <a:r>
              <a:rPr dirty="0"/>
              <a:t>n</a:t>
            </a:r>
            <a:r>
              <a:rPr spc="-15" dirty="0"/>
              <a:t> </a:t>
            </a:r>
            <a:r>
              <a:rPr dirty="0"/>
              <a:t>Cl</a:t>
            </a:r>
            <a:r>
              <a:rPr spc="-10" dirty="0"/>
              <a:t>o</a:t>
            </a:r>
            <a:r>
              <a:rPr dirty="0"/>
              <a:t>sing</a:t>
            </a:r>
            <a:r>
              <a:rPr spc="-5" dirty="0"/>
              <a:t> </a:t>
            </a:r>
            <a:r>
              <a:rPr dirty="0">
                <a:latin typeface="Trebuchet MS"/>
                <a:cs typeface="Trebuchet MS"/>
              </a:rPr>
              <a:t>— </a:t>
            </a:r>
            <a:r>
              <a:rPr dirty="0"/>
              <a:t>Re</a:t>
            </a:r>
            <a:r>
              <a:rPr spc="-10" dirty="0"/>
              <a:t>s</a:t>
            </a:r>
            <a:r>
              <a:rPr dirty="0"/>
              <a:t>o</a:t>
            </a:r>
            <a:r>
              <a:rPr spc="-10" dirty="0"/>
              <a:t>u</a:t>
            </a:r>
            <a:r>
              <a:rPr spc="-5" dirty="0"/>
              <a:t>r</a:t>
            </a:r>
            <a:r>
              <a:rPr spc="-15" dirty="0"/>
              <a:t>c</a:t>
            </a:r>
            <a:r>
              <a:rPr dirty="0"/>
              <a:t>es</a:t>
            </a:r>
            <a:r>
              <a:rPr spc="15" dirty="0"/>
              <a:t> </a:t>
            </a:r>
            <a:r>
              <a:rPr spc="-5" dirty="0"/>
              <a:t>Avail</a:t>
            </a:r>
            <a:r>
              <a:rPr spc="5" dirty="0"/>
              <a:t>a</a:t>
            </a:r>
            <a:r>
              <a:rPr dirty="0"/>
              <a:t>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6666" y="1121643"/>
            <a:ext cx="8044815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spc="-5" dirty="0">
                <a:latin typeface="Trebuchet MS"/>
                <a:cs typeface="Trebuchet MS"/>
              </a:rPr>
              <a:t>MI</a:t>
            </a:r>
            <a:r>
              <a:rPr lang="en-US" sz="2200" dirty="0">
                <a:latin typeface="Trebuchet MS"/>
                <a:cs typeface="Trebuchet MS"/>
              </a:rPr>
              <a:t>T</a:t>
            </a:r>
            <a:r>
              <a:rPr lang="en-US" sz="2200" spc="-1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Employment</a:t>
            </a:r>
            <a:r>
              <a:rPr lang="en-US" sz="2200" spc="-3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Policy</a:t>
            </a:r>
            <a:r>
              <a:rPr lang="en-US" sz="2200" spc="-20" dirty="0">
                <a:latin typeface="Trebuchet MS"/>
                <a:cs typeface="Trebuchet MS"/>
              </a:rPr>
              <a:t> </a:t>
            </a:r>
            <a:r>
              <a:rPr lang="en-US" sz="2200" spc="-5" dirty="0">
                <a:latin typeface="Trebuchet MS"/>
                <a:cs typeface="Trebuchet MS"/>
              </a:rPr>
              <a:t>Manu</a:t>
            </a:r>
            <a:r>
              <a:rPr lang="en-US" sz="2200" dirty="0">
                <a:latin typeface="Trebuchet MS"/>
                <a:cs typeface="Trebuchet MS"/>
              </a:rPr>
              <a:t>al:</a:t>
            </a:r>
            <a:r>
              <a:rPr lang="en-US" sz="2200" spc="15" dirty="0">
                <a:latin typeface="Trebuchet MS"/>
                <a:cs typeface="Trebuchet MS"/>
              </a:rPr>
              <a:t>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</a:rPr>
              <a:t>https://policies.mit.edu/employment-policy-manual</a:t>
            </a:r>
            <a:endParaRPr lang="en-US" sz="22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spc="-5" dirty="0">
                <a:latin typeface="Trebuchet MS"/>
                <a:cs typeface="Trebuchet MS"/>
              </a:rPr>
              <a:t>MI</a:t>
            </a:r>
            <a:r>
              <a:rPr lang="en-US" sz="2200" dirty="0">
                <a:latin typeface="Trebuchet MS"/>
                <a:cs typeface="Trebuchet MS"/>
              </a:rPr>
              <a:t>T</a:t>
            </a:r>
            <a:r>
              <a:rPr lang="en-US" sz="2200" spc="-1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Poli</a:t>
            </a:r>
            <a:r>
              <a:rPr lang="en-US" sz="2200" spc="-5" dirty="0">
                <a:latin typeface="Trebuchet MS"/>
                <a:cs typeface="Trebuchet MS"/>
              </a:rPr>
              <a:t>ci</a:t>
            </a:r>
            <a:r>
              <a:rPr lang="en-US" sz="2200" dirty="0">
                <a:latin typeface="Trebuchet MS"/>
                <a:cs typeface="Trebuchet MS"/>
              </a:rPr>
              <a:t>es</a:t>
            </a:r>
            <a:r>
              <a:rPr lang="en-US" sz="2200" spc="-45" dirty="0">
                <a:latin typeface="Trebuchet MS"/>
                <a:cs typeface="Trebuchet MS"/>
              </a:rPr>
              <a:t> </a:t>
            </a:r>
            <a:r>
              <a:rPr lang="en-US" sz="2200" spc="-5" dirty="0">
                <a:latin typeface="Trebuchet MS"/>
                <a:cs typeface="Trebuchet MS"/>
              </a:rPr>
              <a:t>an</a:t>
            </a:r>
            <a:r>
              <a:rPr lang="en-US" sz="2200" dirty="0">
                <a:latin typeface="Trebuchet MS"/>
                <a:cs typeface="Trebuchet MS"/>
              </a:rPr>
              <a:t>d</a:t>
            </a:r>
            <a:r>
              <a:rPr lang="en-US" sz="2200" spc="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Proced</a:t>
            </a:r>
            <a:r>
              <a:rPr lang="en-US" sz="2200" spc="-5" dirty="0">
                <a:latin typeface="Trebuchet MS"/>
                <a:cs typeface="Trebuchet MS"/>
              </a:rPr>
              <a:t>u</a:t>
            </a:r>
            <a:r>
              <a:rPr lang="en-US" sz="2200" dirty="0">
                <a:latin typeface="Trebuchet MS"/>
                <a:cs typeface="Trebuchet MS"/>
              </a:rPr>
              <a:t>res:</a:t>
            </a:r>
            <a:r>
              <a:rPr lang="en-US" sz="2200" spc="-5" dirty="0">
                <a:latin typeface="Trebuchet MS"/>
                <a:cs typeface="Trebuchet MS"/>
              </a:rPr>
              <a:t>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  <a:hlinkClick r:id="rId3"/>
              </a:rPr>
              <a:t>https://policies.mit.edu/policies-procedures</a:t>
            </a:r>
            <a:endParaRPr lang="en-US" sz="2200" u="heavy" spc="-5" dirty="0">
              <a:solidFill>
                <a:srgbClr val="4D4D4D"/>
              </a:solidFill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dirty="0">
                <a:latin typeface="Trebuchet MS"/>
                <a:cs typeface="Trebuchet MS"/>
              </a:rPr>
              <a:t>Fami</a:t>
            </a:r>
            <a:r>
              <a:rPr lang="en-US" sz="2200" spc="5" dirty="0">
                <a:latin typeface="Trebuchet MS"/>
                <a:cs typeface="Trebuchet MS"/>
              </a:rPr>
              <a:t>l</a:t>
            </a:r>
            <a:r>
              <a:rPr lang="en-US" sz="2200" dirty="0">
                <a:latin typeface="Trebuchet MS"/>
                <a:cs typeface="Trebuchet MS"/>
              </a:rPr>
              <a:t>y</a:t>
            </a:r>
            <a:r>
              <a:rPr lang="en-US" sz="2200" spc="-20" dirty="0">
                <a:latin typeface="Trebuchet MS"/>
                <a:cs typeface="Trebuchet MS"/>
              </a:rPr>
              <a:t> </a:t>
            </a:r>
            <a:r>
              <a:rPr lang="en-US" sz="2200" spc="-5" dirty="0">
                <a:latin typeface="Trebuchet MS"/>
                <a:cs typeface="Trebuchet MS"/>
              </a:rPr>
              <a:t>Medic</a:t>
            </a:r>
            <a:r>
              <a:rPr lang="en-US" sz="2200" spc="5" dirty="0">
                <a:latin typeface="Trebuchet MS"/>
                <a:cs typeface="Trebuchet MS"/>
              </a:rPr>
              <a:t>a</a:t>
            </a:r>
            <a:r>
              <a:rPr lang="en-US" sz="2200" dirty="0">
                <a:latin typeface="Trebuchet MS"/>
                <a:cs typeface="Trebuchet MS"/>
              </a:rPr>
              <a:t>l</a:t>
            </a:r>
            <a:r>
              <a:rPr lang="en-US" sz="2200" spc="-30" dirty="0">
                <a:latin typeface="Trebuchet MS"/>
                <a:cs typeface="Trebuchet MS"/>
              </a:rPr>
              <a:t> </a:t>
            </a:r>
            <a:r>
              <a:rPr lang="en-US" sz="2200" spc="-5" dirty="0">
                <a:latin typeface="Trebuchet MS"/>
                <a:cs typeface="Trebuchet MS"/>
              </a:rPr>
              <a:t>Leav</a:t>
            </a:r>
            <a:r>
              <a:rPr lang="en-US" sz="2200" dirty="0">
                <a:latin typeface="Trebuchet MS"/>
                <a:cs typeface="Trebuchet MS"/>
              </a:rPr>
              <a:t>e</a:t>
            </a:r>
            <a:r>
              <a:rPr lang="en-US" sz="2200" spc="-1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Act: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  <a:hlinkClick r:id="rId4"/>
              </a:rPr>
              <a:t>https://hr.mit.edu/fmla/managers</a:t>
            </a:r>
            <a:endParaRPr lang="en-US" sz="2200" u="heavy" spc="-5" dirty="0">
              <a:solidFill>
                <a:srgbClr val="4D4D4D"/>
              </a:solidFill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dirty="0">
                <a:latin typeface="Trebuchet MS"/>
                <a:cs typeface="Trebuchet MS"/>
              </a:rPr>
              <a:t>Acco</a:t>
            </a:r>
            <a:r>
              <a:rPr lang="en-US" sz="2200" spc="-15" dirty="0">
                <a:latin typeface="Trebuchet MS"/>
                <a:cs typeface="Trebuchet MS"/>
              </a:rPr>
              <a:t>m</a:t>
            </a:r>
            <a:r>
              <a:rPr lang="en-US" sz="2200" spc="-5" dirty="0">
                <a:latin typeface="Trebuchet MS"/>
                <a:cs typeface="Trebuchet MS"/>
              </a:rPr>
              <a:t>modatio</a:t>
            </a:r>
            <a:r>
              <a:rPr lang="en-US" sz="2200" dirty="0">
                <a:latin typeface="Trebuchet MS"/>
                <a:cs typeface="Trebuchet MS"/>
              </a:rPr>
              <a:t>n </a:t>
            </a:r>
            <a:r>
              <a:rPr lang="en-US" sz="2200" spc="-5" dirty="0">
                <a:latin typeface="Trebuchet MS"/>
                <a:cs typeface="Trebuchet MS"/>
              </a:rPr>
              <a:t>p</a:t>
            </a:r>
            <a:r>
              <a:rPr lang="en-US" sz="2200" spc="5" dirty="0">
                <a:latin typeface="Trebuchet MS"/>
                <a:cs typeface="Trebuchet MS"/>
              </a:rPr>
              <a:t>r</a:t>
            </a:r>
            <a:r>
              <a:rPr lang="en-US" sz="2200" dirty="0">
                <a:latin typeface="Trebuchet MS"/>
                <a:cs typeface="Trebuchet MS"/>
              </a:rPr>
              <a:t>ocess: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</a:rPr>
              <a:t>https://hr.mit.edu/disability-services</a:t>
            </a:r>
            <a:endParaRPr lang="en-US" sz="22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spc="-5" dirty="0">
                <a:latin typeface="Trebuchet MS"/>
                <a:cs typeface="Trebuchet MS"/>
              </a:rPr>
              <a:t>H</a:t>
            </a:r>
            <a:r>
              <a:rPr lang="en-US" sz="2200" dirty="0">
                <a:latin typeface="Trebuchet MS"/>
                <a:cs typeface="Trebuchet MS"/>
              </a:rPr>
              <a:t>u</a:t>
            </a:r>
            <a:r>
              <a:rPr lang="en-US" sz="2200" spc="-5" dirty="0">
                <a:latin typeface="Trebuchet MS"/>
                <a:cs typeface="Trebuchet MS"/>
              </a:rPr>
              <a:t>ma</a:t>
            </a:r>
            <a:r>
              <a:rPr lang="en-US" sz="2200" dirty="0">
                <a:latin typeface="Trebuchet MS"/>
                <a:cs typeface="Trebuchet MS"/>
              </a:rPr>
              <a:t>n</a:t>
            </a:r>
            <a:r>
              <a:rPr lang="en-US" sz="2200" spc="-1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Resour</a:t>
            </a:r>
            <a:r>
              <a:rPr lang="en-US" sz="2200" spc="-5" dirty="0">
                <a:latin typeface="Trebuchet MS"/>
                <a:cs typeface="Trebuchet MS"/>
              </a:rPr>
              <a:t>ce</a:t>
            </a:r>
            <a:r>
              <a:rPr lang="en-US" sz="2200" dirty="0">
                <a:latin typeface="Trebuchet MS"/>
                <a:cs typeface="Trebuchet MS"/>
              </a:rPr>
              <a:t>s</a:t>
            </a:r>
            <a:r>
              <a:rPr lang="en-US" sz="2200" spc="-4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Officer:</a:t>
            </a:r>
            <a:r>
              <a:rPr lang="en-US" sz="2200" spc="-10" dirty="0">
                <a:latin typeface="Trebuchet MS"/>
                <a:cs typeface="Trebuchet MS"/>
              </a:rPr>
              <a:t>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  <a:hlinkClick r:id="rId5"/>
              </a:rPr>
              <a:t>http://hr.mit.edu/staff/Human-Resources-Officers</a:t>
            </a:r>
            <a:endParaRPr lang="en-US" sz="2200" u="heavy" spc="-5" dirty="0">
              <a:solidFill>
                <a:srgbClr val="4D4D4D"/>
              </a:solidFill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spc="-5" dirty="0">
                <a:latin typeface="Trebuchet MS"/>
                <a:cs typeface="Trebuchet MS"/>
              </a:rPr>
              <a:t>MI</a:t>
            </a:r>
            <a:r>
              <a:rPr lang="en-US" sz="2200" dirty="0">
                <a:latin typeface="Trebuchet MS"/>
                <a:cs typeface="Trebuchet MS"/>
              </a:rPr>
              <a:t>T</a:t>
            </a:r>
            <a:r>
              <a:rPr lang="en-US" sz="2200" spc="-10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Ombuds</a:t>
            </a:r>
            <a:r>
              <a:rPr lang="en-US" sz="2200" spc="-5" dirty="0">
                <a:latin typeface="Trebuchet MS"/>
                <a:cs typeface="Trebuchet MS"/>
              </a:rPr>
              <a:t> </a:t>
            </a:r>
            <a:r>
              <a:rPr lang="en-US" sz="2200" dirty="0">
                <a:latin typeface="Trebuchet MS"/>
                <a:cs typeface="Trebuchet MS"/>
              </a:rPr>
              <a:t>Office:</a:t>
            </a:r>
            <a:r>
              <a:rPr lang="en-US" sz="2200" spc="-25" dirty="0">
                <a:latin typeface="Trebuchet MS"/>
                <a:cs typeface="Trebuchet MS"/>
              </a:rPr>
              <a:t> </a:t>
            </a:r>
            <a:r>
              <a:rPr lang="en-US" sz="2200" u="heavy" spc="-5" dirty="0">
                <a:solidFill>
                  <a:srgbClr val="4D4D4D"/>
                </a:solidFill>
                <a:latin typeface="Trebuchet MS"/>
                <a:cs typeface="Trebuchet MS"/>
                <a:hlinkClick r:id="rId6"/>
              </a:rPr>
              <a:t>http://ombud.mit.edu//</a:t>
            </a:r>
            <a:endParaRPr lang="en-US" sz="22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200" dirty="0">
                <a:latin typeface="Trebuchet MS"/>
                <a:cs typeface="Trebuchet MS"/>
              </a:rPr>
              <a:t>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pc="-20" dirty="0"/>
              <a:t>D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25" dirty="0"/>
              <a:t>c</a:t>
            </a:r>
            <a:r>
              <a:rPr spc="-5" dirty="0"/>
              <a:t>rimin</a:t>
            </a:r>
            <a:r>
              <a:rPr spc="5" dirty="0"/>
              <a:t>a</a:t>
            </a:r>
            <a:r>
              <a:rPr spc="-5" dirty="0"/>
              <a:t>tio</a:t>
            </a:r>
            <a:r>
              <a:rPr dirty="0"/>
              <a:t>n</a:t>
            </a:r>
            <a:r>
              <a:rPr spc="-35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15" dirty="0"/>
              <a:t>ws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4040" y="1208177"/>
            <a:ext cx="7729855" cy="4334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0" marR="80645">
              <a:lnSpc>
                <a:spcPct val="100000"/>
              </a:lnSpc>
            </a:pPr>
            <a:r>
              <a:rPr sz="2400" dirty="0">
                <a:latin typeface="Trebuchet MS"/>
                <a:cs typeface="Trebuchet MS"/>
              </a:rPr>
              <a:t>“The discriminati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laws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were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created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to pr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tect, preserve,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and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enha</a:t>
            </a:r>
            <a:r>
              <a:rPr sz="2400" spc="-10" dirty="0">
                <a:latin typeface="Trebuchet MS"/>
                <a:cs typeface="Trebuchet MS"/>
              </a:rPr>
              <a:t>n</a:t>
            </a:r>
            <a:r>
              <a:rPr sz="2400" dirty="0">
                <a:latin typeface="Trebuchet MS"/>
                <a:cs typeface="Trebuchet MS"/>
              </a:rPr>
              <a:t>ce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civil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righ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all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citizens</a:t>
            </a:r>
            <a:r>
              <a:rPr sz="2400" spc="-10" dirty="0">
                <a:latin typeface="Trebuchet MS"/>
                <a:cs typeface="Trebuchet MS"/>
              </a:rPr>
              <a:t>.</a:t>
            </a:r>
            <a:r>
              <a:rPr sz="2400" dirty="0">
                <a:latin typeface="Trebuchet MS"/>
                <a:cs typeface="Trebuchet MS"/>
              </a:rPr>
              <a:t>”</a:t>
            </a:r>
          </a:p>
          <a:p>
            <a:pPr marL="5437505" marR="5080" indent="-434340" algn="r">
              <a:lnSpc>
                <a:spcPct val="106700"/>
              </a:lnSpc>
              <a:spcBef>
                <a:spcPts val="1655"/>
              </a:spcBef>
            </a:pPr>
            <a:r>
              <a:rPr sz="1800" spc="-5" dirty="0">
                <a:latin typeface="Trebuchet MS"/>
                <a:cs typeface="Trebuchet MS"/>
              </a:rPr>
              <a:t>Mass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chus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-5" dirty="0">
                <a:latin typeface="Trebuchet MS"/>
                <a:cs typeface="Trebuchet MS"/>
              </a:rPr>
              <a:t>t</a:t>
            </a:r>
            <a:r>
              <a:rPr sz="1800" spc="-10" dirty="0">
                <a:latin typeface="Trebuchet MS"/>
                <a:cs typeface="Trebuchet MS"/>
              </a:rPr>
              <a:t>ts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Com</a:t>
            </a:r>
            <a:r>
              <a:rPr sz="1800" spc="-5" dirty="0">
                <a:latin typeface="Trebuchet MS"/>
                <a:cs typeface="Trebuchet MS"/>
              </a:rPr>
              <a:t>m</a:t>
            </a:r>
            <a:r>
              <a:rPr sz="1800" spc="-15" dirty="0">
                <a:latin typeface="Trebuchet MS"/>
                <a:cs typeface="Trebuchet MS"/>
              </a:rPr>
              <a:t>i</a:t>
            </a:r>
            <a:r>
              <a:rPr sz="1800" spc="-10" dirty="0">
                <a:latin typeface="Trebuchet MS"/>
                <a:cs typeface="Trebuchet MS"/>
              </a:rPr>
              <a:t>ssi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 </a:t>
            </a:r>
            <a:r>
              <a:rPr sz="1800" spc="-2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gainst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Di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-15" dirty="0">
                <a:latin typeface="Trebuchet MS"/>
                <a:cs typeface="Trebuchet MS"/>
              </a:rPr>
              <a:t>c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5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m</a:t>
            </a:r>
            <a:r>
              <a:rPr sz="1800" spc="-5" dirty="0">
                <a:latin typeface="Trebuchet MS"/>
                <a:cs typeface="Trebuchet MS"/>
              </a:rPr>
              <a:t>in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ti</a:t>
            </a:r>
            <a:r>
              <a:rPr sz="1800" spc="-10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n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242570" marR="89535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rohibit </a:t>
            </a:r>
            <a:r>
              <a:rPr sz="2400" spc="-5" dirty="0">
                <a:latin typeface="Trebuchet MS"/>
                <a:cs typeface="Trebuchet MS"/>
              </a:rPr>
              <a:t>discri</a:t>
            </a:r>
            <a:r>
              <a:rPr sz="2400" spc="5" dirty="0">
                <a:latin typeface="Trebuchet MS"/>
                <a:cs typeface="Trebuchet MS"/>
              </a:rPr>
              <a:t>m</a:t>
            </a:r>
            <a:r>
              <a:rPr sz="2400" spc="-5" dirty="0">
                <a:latin typeface="Trebuchet MS"/>
                <a:cs typeface="Trebuchet MS"/>
              </a:rPr>
              <a:t>inatio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base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protecte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cla</a:t>
            </a:r>
            <a:r>
              <a:rPr sz="2400" spc="5" dirty="0">
                <a:latin typeface="Trebuchet MS"/>
                <a:cs typeface="Trebuchet MS"/>
              </a:rPr>
              <a:t>s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all ar</a:t>
            </a:r>
            <a:r>
              <a:rPr sz="2400" spc="5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a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employm</a:t>
            </a:r>
            <a:r>
              <a:rPr sz="2400" spc="5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nt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includin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hiring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firing, </a:t>
            </a:r>
            <a:r>
              <a:rPr sz="2400" spc="-20" dirty="0">
                <a:latin typeface="Trebuchet MS"/>
                <a:cs typeface="Trebuchet MS"/>
              </a:rPr>
              <a:t>promotion</a:t>
            </a:r>
            <a:r>
              <a:rPr sz="2400" spc="-10" dirty="0">
                <a:latin typeface="Trebuchet MS"/>
                <a:cs typeface="Trebuchet MS"/>
              </a:rPr>
              <a:t>,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</a:t>
            </a:r>
            <a:r>
              <a:rPr sz="2400" spc="5" dirty="0">
                <a:latin typeface="Trebuchet MS"/>
                <a:cs typeface="Trebuchet MS"/>
              </a:rPr>
              <a:t>y</a:t>
            </a:r>
            <a:r>
              <a:rPr sz="2400" spc="-10" dirty="0">
                <a:latin typeface="Trebuchet MS"/>
                <a:cs typeface="Trebuchet MS"/>
              </a:rPr>
              <a:t>off,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compensation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benefits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 </a:t>
            </a:r>
            <a:r>
              <a:rPr sz="2400" spc="-20" dirty="0">
                <a:latin typeface="Trebuchet MS"/>
                <a:cs typeface="Trebuchet MS"/>
              </a:rPr>
              <a:t>as</a:t>
            </a:r>
            <a:r>
              <a:rPr sz="2400" spc="-5" dirty="0">
                <a:latin typeface="Trebuchet MS"/>
                <a:cs typeface="Trebuchet MS"/>
              </a:rPr>
              <a:t>signments</a:t>
            </a:r>
            <a:r>
              <a:rPr sz="2400" dirty="0">
                <a:latin typeface="Trebuchet MS"/>
                <a:cs typeface="Trebuchet MS"/>
              </a:rPr>
              <a:t>,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training</a:t>
            </a:r>
            <a:endParaRPr sz="24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8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dirty="0">
                <a:latin typeface="Trebuchet MS"/>
                <a:cs typeface="Trebuchet MS"/>
              </a:rPr>
              <a:t>rotect</a:t>
            </a:r>
            <a:r>
              <a:rPr sz="2400" spc="-5" dirty="0">
                <a:latin typeface="Trebuchet MS"/>
                <a:cs typeface="Trebuchet MS"/>
              </a:rPr>
              <a:t> emplo</a:t>
            </a:r>
            <a:r>
              <a:rPr sz="2400" spc="5" dirty="0">
                <a:latin typeface="Trebuchet MS"/>
                <a:cs typeface="Trebuchet MS"/>
              </a:rPr>
              <a:t>y</a:t>
            </a:r>
            <a:r>
              <a:rPr sz="2400" spc="-5" dirty="0">
                <a:latin typeface="Trebuchet MS"/>
                <a:cs typeface="Trebuchet MS"/>
              </a:rPr>
              <a:t>ee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j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b </a:t>
            </a:r>
            <a:r>
              <a:rPr sz="2400" spc="-5" dirty="0">
                <a:latin typeface="Trebuchet MS"/>
                <a:cs typeface="Trebuchet MS"/>
              </a:rPr>
              <a:t>applicants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dirty="0"/>
              <a:t>P</a:t>
            </a:r>
            <a:r>
              <a:rPr spc="-15" dirty="0"/>
              <a:t>rote</a:t>
            </a:r>
            <a:r>
              <a:rPr spc="-25" dirty="0"/>
              <a:t>c</a:t>
            </a:r>
            <a:r>
              <a:rPr spc="-20" dirty="0"/>
              <a:t>te</a:t>
            </a:r>
            <a:r>
              <a:rPr spc="-15" dirty="0"/>
              <a:t>d</a:t>
            </a:r>
            <a:r>
              <a:rPr spc="5" dirty="0"/>
              <a:t> </a:t>
            </a:r>
            <a:r>
              <a:rPr spc="-15" dirty="0"/>
              <a:t>Classes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9948" y="6428791"/>
            <a:ext cx="1454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993333"/>
                </a:solidFill>
                <a:latin typeface="Trebuchet MS"/>
                <a:cs typeface="Trebuchet MS"/>
              </a:rPr>
              <a:t>8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10818" y="1609653"/>
            <a:ext cx="1617345" cy="3176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Race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spc="-5" dirty="0">
                <a:latin typeface="Trebuchet MS"/>
                <a:cs typeface="Trebuchet MS"/>
              </a:rPr>
              <a:t>Color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Sex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Sexual</a:t>
            </a:r>
            <a:endParaRPr sz="2000">
              <a:latin typeface="Trebuchet MS"/>
              <a:cs typeface="Trebuchet MS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en</a:t>
            </a:r>
            <a:r>
              <a:rPr sz="2000" spc="-10" dirty="0">
                <a:latin typeface="Trebuchet MS"/>
                <a:cs typeface="Trebuchet MS"/>
              </a:rPr>
              <a:t>t</a:t>
            </a:r>
            <a:r>
              <a:rPr sz="2000" spc="-5" dirty="0">
                <a:latin typeface="Trebuchet MS"/>
                <a:cs typeface="Trebuchet MS"/>
              </a:rPr>
              <a:t>ation</a:t>
            </a:r>
            <a:endParaRPr sz="2000">
              <a:latin typeface="Trebuchet MS"/>
              <a:cs typeface="Trebuchet MS"/>
            </a:endParaRPr>
          </a:p>
          <a:p>
            <a:pPr marL="299085" marR="421640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spc="-5" dirty="0">
                <a:latin typeface="Trebuchet MS"/>
                <a:cs typeface="Trebuchet MS"/>
              </a:rPr>
              <a:t>Gender Ide</a:t>
            </a:r>
            <a:r>
              <a:rPr sz="2000" spc="-10" dirty="0">
                <a:latin typeface="Trebuchet MS"/>
                <a:cs typeface="Trebuchet MS"/>
              </a:rPr>
              <a:t>n</a:t>
            </a:r>
            <a:r>
              <a:rPr sz="2000" spc="-5" dirty="0">
                <a:latin typeface="Trebuchet MS"/>
                <a:cs typeface="Trebuchet MS"/>
              </a:rPr>
              <a:t>tity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Religion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3373" y="1614606"/>
            <a:ext cx="3122295" cy="2566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Trebuchet MS"/>
              <a:buChar char="—"/>
              <a:tabLst>
                <a:tab pos="299720" algn="l"/>
              </a:tabLst>
            </a:pPr>
            <a:r>
              <a:rPr sz="2000" spc="-5" dirty="0">
                <a:latin typeface="Trebuchet MS"/>
                <a:cs typeface="Trebuchet MS"/>
              </a:rPr>
              <a:t>Dis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bil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ty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g</a:t>
            </a:r>
            <a:r>
              <a:rPr sz="2000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spc="-5" dirty="0">
                <a:latin typeface="Trebuchet MS"/>
                <a:cs typeface="Trebuchet MS"/>
              </a:rPr>
              <a:t>Gen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ti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spc="-1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form</a:t>
            </a:r>
            <a:r>
              <a:rPr sz="2000" spc="-5" dirty="0">
                <a:latin typeface="Trebuchet MS"/>
                <a:cs typeface="Trebuchet MS"/>
              </a:rPr>
              <a:t>ati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n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spc="-13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etera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Status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dirty="0">
                <a:latin typeface="Trebuchet MS"/>
                <a:cs typeface="Trebuchet MS"/>
              </a:rPr>
              <a:t>Anc</a:t>
            </a:r>
            <a:r>
              <a:rPr sz="2000" spc="-5" dirty="0">
                <a:latin typeface="Trebuchet MS"/>
                <a:cs typeface="Trebuchet MS"/>
              </a:rPr>
              <a:t>est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y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299720" algn="l"/>
              </a:tabLst>
            </a:pPr>
            <a:r>
              <a:rPr sz="2000" spc="-5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tiona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10" dirty="0">
                <a:latin typeface="Trebuchet MS"/>
                <a:cs typeface="Trebuchet MS"/>
              </a:rPr>
              <a:t>h</a:t>
            </a:r>
            <a:r>
              <a:rPr sz="2000" spc="-5" dirty="0">
                <a:latin typeface="Trebuchet MS"/>
                <a:cs typeface="Trebuchet MS"/>
              </a:rPr>
              <a:t>ni</a:t>
            </a:r>
            <a:r>
              <a:rPr sz="2000" dirty="0">
                <a:latin typeface="Trebuchet MS"/>
                <a:cs typeface="Trebuchet MS"/>
              </a:rPr>
              <a:t>c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gin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864" y="1101751"/>
            <a:ext cx="743648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540" indent="-24384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56540" algn="l"/>
              </a:tabLst>
            </a:pPr>
            <a:r>
              <a:rPr sz="2400" dirty="0">
                <a:latin typeface="Trebuchet MS"/>
                <a:cs typeface="Trebuchet MS"/>
              </a:rPr>
              <a:t>It is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unlawful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to discriminate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based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upon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person</a:t>
            </a:r>
            <a:r>
              <a:rPr sz="2400" spc="-175" dirty="0">
                <a:latin typeface="Trebuchet MS"/>
                <a:cs typeface="Trebuchet MS"/>
              </a:rPr>
              <a:t>’</a:t>
            </a:r>
            <a:r>
              <a:rPr sz="2400" dirty="0">
                <a:latin typeface="Trebuchet MS"/>
                <a:cs typeface="Trebuchet MS"/>
              </a:rPr>
              <a:t>s: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370874"/>
            <a:ext cx="7985759" cy="444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Legal</a:t>
            </a:r>
            <a:r>
              <a:rPr sz="2400" b="1" spc="-20" dirty="0">
                <a:solidFill>
                  <a:srgbClr val="993333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993333"/>
                </a:solidFill>
                <a:latin typeface="Trebuchet MS"/>
                <a:cs typeface="Trebuchet MS"/>
              </a:rPr>
              <a:t>or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 N</a:t>
            </a:r>
            <a:r>
              <a:rPr sz="2400" b="1" spc="-10" dirty="0">
                <a:solidFill>
                  <a:srgbClr val="993333"/>
                </a:solidFill>
                <a:latin typeface="Trebuchet MS"/>
                <a:cs typeface="Trebuchet MS"/>
              </a:rPr>
              <a:t>o</a:t>
            </a:r>
            <a:r>
              <a:rPr sz="2400" b="1" spc="-5" dirty="0">
                <a:solidFill>
                  <a:srgbClr val="993333"/>
                </a:solidFill>
                <a:latin typeface="Trebuchet MS"/>
                <a:cs typeface="Trebuchet MS"/>
              </a:rPr>
              <a:t>t?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13970" marR="183515">
              <a:lnSpc>
                <a:spcPct val="100000"/>
              </a:lnSpc>
            </a:pPr>
            <a:r>
              <a:rPr sz="2400" spc="-280" dirty="0">
                <a:latin typeface="Trebuchet MS"/>
                <a:cs typeface="Trebuchet MS"/>
              </a:rPr>
              <a:t>Y</a:t>
            </a:r>
            <a:r>
              <a:rPr sz="2400" dirty="0">
                <a:latin typeface="Trebuchet MS"/>
                <a:cs typeface="Trebuchet MS"/>
              </a:rPr>
              <a:t>ou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</a:t>
            </a:r>
            <a:r>
              <a:rPr sz="2400" dirty="0">
                <a:latin typeface="Trebuchet MS"/>
                <a:cs typeface="Trebuchet MS"/>
              </a:rPr>
              <a:t>e </a:t>
            </a:r>
            <a:r>
              <a:rPr sz="2400" spc="-5" dirty="0">
                <a:latin typeface="Trebuchet MS"/>
                <a:cs typeface="Trebuchet MS"/>
              </a:rPr>
              <a:t>hirin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manage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newl</a:t>
            </a:r>
            <a:r>
              <a:rPr sz="2400" spc="20" dirty="0">
                <a:latin typeface="Trebuchet MS"/>
                <a:cs typeface="Trebuchet MS"/>
              </a:rPr>
              <a:t>y</a:t>
            </a:r>
            <a:r>
              <a:rPr sz="2400" spc="-10" dirty="0">
                <a:latin typeface="Trebuchet MS"/>
                <a:cs typeface="Trebuchet MS"/>
              </a:rPr>
              <a:t>-</a:t>
            </a:r>
            <a:r>
              <a:rPr sz="2400" spc="-5" dirty="0">
                <a:latin typeface="Trebuchet MS"/>
                <a:cs typeface="Trebuchet MS"/>
              </a:rPr>
              <a:t>create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siti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n. </a:t>
            </a:r>
            <a:r>
              <a:rPr sz="2400" dirty="0">
                <a:latin typeface="Trebuchet MS"/>
                <a:cs typeface="Trebuchet MS"/>
              </a:rPr>
              <a:t>There</a:t>
            </a:r>
            <a:r>
              <a:rPr sz="2400" spc="-5" dirty="0">
                <a:latin typeface="Trebuchet MS"/>
                <a:cs typeface="Trebuchet MS"/>
              </a:rPr>
              <a:t> ar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thre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finalists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for</a:t>
            </a:r>
            <a:r>
              <a:rPr sz="2400" spc="-5" dirty="0">
                <a:latin typeface="Trebuchet MS"/>
                <a:cs typeface="Trebuchet MS"/>
              </a:rPr>
              <a:t> 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</a:t>
            </a:r>
            <a:r>
              <a:rPr sz="2400" spc="-25" dirty="0">
                <a:latin typeface="Trebuchet MS"/>
                <a:cs typeface="Trebuchet MS"/>
              </a:rPr>
              <a:t>o</a:t>
            </a:r>
            <a:r>
              <a:rPr sz="2400" dirty="0">
                <a:latin typeface="Trebuchet MS"/>
                <a:cs typeface="Trebuchet MS"/>
              </a:rPr>
              <a:t>siti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n.</a:t>
            </a:r>
            <a:endParaRPr sz="2400">
              <a:latin typeface="Trebuchet MS"/>
              <a:cs typeface="Trebuchet MS"/>
            </a:endParaRPr>
          </a:p>
          <a:p>
            <a:pPr marL="13970" marR="9334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job</a:t>
            </a:r>
            <a:r>
              <a:rPr sz="2400" spc="-5" dirty="0">
                <a:latin typeface="Trebuchet MS"/>
                <a:cs typeface="Trebuchet MS"/>
              </a:rPr>
              <a:t> descrip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io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lists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knowled</a:t>
            </a:r>
            <a:r>
              <a:rPr sz="2400" spc="-10" dirty="0">
                <a:latin typeface="Trebuchet MS"/>
                <a:cs typeface="Trebuchet MS"/>
              </a:rPr>
              <a:t>g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Microsof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Office</a:t>
            </a:r>
            <a:r>
              <a:rPr sz="2400" spc="-5" dirty="0">
                <a:latin typeface="Trebuchet MS"/>
                <a:cs typeface="Trebuchet MS"/>
              </a:rPr>
              <a:t> as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requirement.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All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thre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finalists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state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on</a:t>
            </a:r>
            <a:r>
              <a:rPr sz="2400" spc="-5" dirty="0">
                <a:latin typeface="Trebuchet MS"/>
                <a:cs typeface="Trebuchet MS"/>
              </a:rPr>
              <a:t> thei</a:t>
            </a:r>
            <a:r>
              <a:rPr sz="2400" dirty="0">
                <a:latin typeface="Trebuchet MS"/>
                <a:cs typeface="Trebuchet MS"/>
              </a:rPr>
              <a:t>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resumes </a:t>
            </a:r>
            <a:r>
              <a:rPr sz="2400" spc="-5" dirty="0">
                <a:latin typeface="Trebuchet MS"/>
                <a:cs typeface="Trebuchet MS"/>
              </a:rPr>
              <a:t>tha</a:t>
            </a:r>
            <a:r>
              <a:rPr sz="2400" dirty="0">
                <a:latin typeface="Trebuchet MS"/>
                <a:cs typeface="Trebuchet MS"/>
              </a:rPr>
              <a:t>t</a:t>
            </a:r>
            <a:r>
              <a:rPr sz="2400" spc="-5" dirty="0">
                <a:latin typeface="Trebuchet MS"/>
                <a:cs typeface="Trebuchet MS"/>
              </a:rPr>
              <a:t> the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kno</a:t>
            </a:r>
            <a:r>
              <a:rPr sz="2400" dirty="0">
                <a:latin typeface="Trebuchet MS"/>
                <a:cs typeface="Trebuchet MS"/>
              </a:rPr>
              <a:t>w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Microsof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Office.</a:t>
            </a:r>
            <a:endParaRPr sz="2400">
              <a:latin typeface="Trebuchet MS"/>
              <a:cs typeface="Trebuchet MS"/>
            </a:endParaRPr>
          </a:p>
          <a:p>
            <a:pPr marL="13970" marR="508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5" dirty="0">
                <a:latin typeface="Trebuchet MS"/>
                <a:cs typeface="Trebuchet MS"/>
              </a:rPr>
              <a:t> thir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finalist</a:t>
            </a:r>
            <a:r>
              <a:rPr sz="2400" spc="-5" dirty="0">
                <a:latin typeface="Trebuchet MS"/>
                <a:cs typeface="Trebuchet MS"/>
              </a:rPr>
              <a:t> 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interviewe</a:t>
            </a:r>
            <a:r>
              <a:rPr sz="2400" dirty="0">
                <a:latin typeface="Trebuchet MS"/>
                <a:cs typeface="Trebuchet MS"/>
              </a:rPr>
              <a:t>d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i</a:t>
            </a:r>
            <a:r>
              <a:rPr sz="2400" spc="-10" dirty="0">
                <a:latin typeface="Trebuchet MS"/>
                <a:cs typeface="Trebuchet MS"/>
              </a:rPr>
              <a:t>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-5" dirty="0">
                <a:latin typeface="Trebuchet MS"/>
                <a:cs typeface="Trebuchet MS"/>
              </a:rPr>
              <a:t> wh</a:t>
            </a:r>
            <a:r>
              <a:rPr sz="240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 ap</a:t>
            </a:r>
            <a:r>
              <a:rPr sz="2400" spc="-10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ears 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b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-5" dirty="0">
                <a:latin typeface="Trebuchet MS"/>
                <a:cs typeface="Trebuchet MS"/>
              </a:rPr>
              <a:t> i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earl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70s</a:t>
            </a:r>
            <a:r>
              <a:rPr sz="2400" dirty="0">
                <a:latin typeface="Trebuchet MS"/>
                <a:cs typeface="Trebuchet MS"/>
              </a:rPr>
              <a:t>.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280" dirty="0">
                <a:latin typeface="Trebuchet MS"/>
                <a:cs typeface="Trebuchet MS"/>
              </a:rPr>
              <a:t>Y</a:t>
            </a:r>
            <a:r>
              <a:rPr sz="2400" dirty="0">
                <a:latin typeface="Trebuchet MS"/>
                <a:cs typeface="Trebuchet MS"/>
              </a:rPr>
              <a:t>ou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wan</a:t>
            </a:r>
            <a:r>
              <a:rPr sz="2400" dirty="0">
                <a:latin typeface="Trebuchet MS"/>
                <a:cs typeface="Trebuchet MS"/>
              </a:rPr>
              <a:t>t 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o </a:t>
            </a:r>
            <a:r>
              <a:rPr sz="2400" spc="-5" dirty="0">
                <a:latin typeface="Trebuchet MS"/>
                <a:cs typeface="Trebuchet MS"/>
              </a:rPr>
              <a:t>as</a:t>
            </a:r>
            <a:r>
              <a:rPr sz="2400" dirty="0">
                <a:latin typeface="Trebuchet MS"/>
                <a:cs typeface="Trebuchet MS"/>
              </a:rPr>
              <a:t>k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</a:t>
            </a:r>
            <a:r>
              <a:rPr sz="2400" dirty="0">
                <a:latin typeface="Trebuchet MS"/>
                <a:cs typeface="Trebuchet MS"/>
              </a:rPr>
              <a:t>m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some</a:t>
            </a:r>
            <a:r>
              <a:rPr sz="2400" spc="-5" dirty="0">
                <a:latin typeface="Trebuchet MS"/>
                <a:cs typeface="Trebuchet MS"/>
              </a:rPr>
              <a:t> questi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ns t</a:t>
            </a:r>
            <a:r>
              <a:rPr sz="2400" dirty="0">
                <a:latin typeface="Trebuchet MS"/>
                <a:cs typeface="Trebuchet MS"/>
              </a:rPr>
              <a:t>o ga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ge</a:t>
            </a:r>
            <a:r>
              <a:rPr sz="2400" spc="-5" dirty="0">
                <a:latin typeface="Trebuchet MS"/>
                <a:cs typeface="Trebuchet MS"/>
              </a:rPr>
              <a:t> th</a:t>
            </a:r>
            <a:r>
              <a:rPr sz="2400" dirty="0">
                <a:latin typeface="Trebuchet MS"/>
                <a:cs typeface="Trebuchet MS"/>
              </a:rPr>
              <a:t>e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de</a:t>
            </a:r>
            <a:r>
              <a:rPr sz="2400" spc="-15" dirty="0">
                <a:latin typeface="Trebuchet MS"/>
                <a:cs typeface="Trebuchet MS"/>
              </a:rPr>
              <a:t>p</a:t>
            </a:r>
            <a:r>
              <a:rPr sz="2400" spc="-5" dirty="0">
                <a:latin typeface="Trebuchet MS"/>
                <a:cs typeface="Trebuchet MS"/>
              </a:rPr>
              <a:t>t</a:t>
            </a:r>
            <a:r>
              <a:rPr sz="2400" dirty="0">
                <a:latin typeface="Trebuchet MS"/>
                <a:cs typeface="Trebuchet MS"/>
              </a:rPr>
              <a:t>h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skills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usin</a:t>
            </a:r>
            <a:r>
              <a:rPr sz="2400" dirty="0">
                <a:latin typeface="Trebuchet MS"/>
                <a:cs typeface="Trebuchet MS"/>
              </a:rPr>
              <a:t>g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Microsof</a:t>
            </a:r>
            <a:r>
              <a:rPr sz="2400" spc="-10" dirty="0">
                <a:latin typeface="Trebuchet MS"/>
                <a:cs typeface="Trebuchet MS"/>
              </a:rPr>
              <a:t>t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Office.</a:t>
            </a:r>
            <a:endParaRPr sz="2400">
              <a:latin typeface="Trebuchet MS"/>
              <a:cs typeface="Trebuchet MS"/>
            </a:endParaRPr>
          </a:p>
          <a:p>
            <a:pPr marL="1397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Trebuchet MS"/>
                <a:cs typeface="Trebuchet MS"/>
              </a:rPr>
              <a:t>Ca</a:t>
            </a:r>
            <a:r>
              <a:rPr sz="2400" dirty="0">
                <a:latin typeface="Trebuchet MS"/>
                <a:cs typeface="Trebuchet MS"/>
              </a:rPr>
              <a:t>n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yo</a:t>
            </a:r>
            <a:r>
              <a:rPr sz="2400" dirty="0">
                <a:latin typeface="Trebuchet MS"/>
                <a:cs typeface="Trebuchet MS"/>
              </a:rPr>
              <a:t>u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d</a:t>
            </a:r>
            <a:r>
              <a:rPr sz="2400" spc="-15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 this</a:t>
            </a:r>
            <a:r>
              <a:rPr sz="2400" dirty="0">
                <a:latin typeface="Trebuchet MS"/>
                <a:cs typeface="Trebuchet MS"/>
              </a:rPr>
              <a:t>?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</a:t>
            </a:r>
            <a:r>
              <a:rPr sz="2400" spc="-10" dirty="0">
                <a:latin typeface="Trebuchet MS"/>
                <a:cs typeface="Trebuchet MS"/>
              </a:rPr>
              <a:t>h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or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wh</a:t>
            </a:r>
            <a:r>
              <a:rPr sz="2400" dirty="0">
                <a:latin typeface="Trebuchet MS"/>
                <a:cs typeface="Trebuchet MS"/>
              </a:rPr>
              <a:t>y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</a:t>
            </a:r>
            <a:r>
              <a:rPr sz="2400" spc="-10" dirty="0">
                <a:latin typeface="Trebuchet MS"/>
                <a:cs typeface="Trebuchet MS"/>
              </a:rPr>
              <a:t>o</a:t>
            </a:r>
            <a:r>
              <a:rPr sz="2400" spc="-5" dirty="0">
                <a:latin typeface="Trebuchet MS"/>
                <a:cs typeface="Trebuchet MS"/>
              </a:rPr>
              <a:t>t?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Legal </a:t>
            </a:r>
            <a:r>
              <a:rPr spc="-20" dirty="0"/>
              <a:t>As</a:t>
            </a:r>
            <a:r>
              <a:rPr spc="-10" dirty="0"/>
              <a:t>p</a:t>
            </a:r>
            <a:r>
              <a:rPr spc="-15" dirty="0"/>
              <a:t>ec</a:t>
            </a:r>
            <a:r>
              <a:rPr spc="-20" dirty="0"/>
              <a:t>t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5" dirty="0"/>
              <a:t>Inter</a:t>
            </a:r>
            <a:r>
              <a:rPr spc="-10" dirty="0"/>
              <a:t>v</a:t>
            </a:r>
            <a:r>
              <a:rPr spc="-20" dirty="0"/>
              <a:t>ie</a:t>
            </a:r>
            <a:r>
              <a:rPr spc="-15" dirty="0"/>
              <a:t>w</a:t>
            </a:r>
            <a:r>
              <a:rPr spc="-5" dirty="0"/>
              <a:t>i</a:t>
            </a:r>
            <a:r>
              <a:rPr spc="-10" dirty="0"/>
              <a:t>n</a:t>
            </a:r>
            <a:r>
              <a:rPr spc="-15" dirty="0"/>
              <a:t>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3864" y="1110094"/>
            <a:ext cx="8220075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dirty="0">
                <a:latin typeface="Trebuchet MS"/>
                <a:cs typeface="Trebuchet MS"/>
              </a:rPr>
              <a:t>F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spc="-5" dirty="0">
                <a:latin typeface="Trebuchet MS"/>
                <a:cs typeface="Trebuchet MS"/>
              </a:rPr>
              <a:t>d</a:t>
            </a:r>
            <a:r>
              <a:rPr sz="2300" dirty="0">
                <a:latin typeface="Trebuchet MS"/>
                <a:cs typeface="Trebuchet MS"/>
              </a:rPr>
              <a:t>eral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an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state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la</a:t>
            </a:r>
            <a:r>
              <a:rPr sz="2300" spc="-5" dirty="0">
                <a:latin typeface="Trebuchet MS"/>
                <a:cs typeface="Trebuchet MS"/>
              </a:rPr>
              <a:t>w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pro</a:t>
            </a:r>
            <a:r>
              <a:rPr sz="2300" spc="5" dirty="0">
                <a:latin typeface="Trebuchet MS"/>
                <a:cs typeface="Trebuchet MS"/>
              </a:rPr>
              <a:t>h</a:t>
            </a:r>
            <a:r>
              <a:rPr sz="2300" spc="-5" dirty="0">
                <a:latin typeface="Trebuchet MS"/>
                <a:cs typeface="Trebuchet MS"/>
              </a:rPr>
              <a:t>ib</a:t>
            </a:r>
            <a:r>
              <a:rPr sz="2300" dirty="0">
                <a:latin typeface="Trebuchet MS"/>
                <a:cs typeface="Trebuchet MS"/>
              </a:rPr>
              <a:t>it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dis</a:t>
            </a:r>
            <a:r>
              <a:rPr sz="2300" spc="5" dirty="0">
                <a:latin typeface="Trebuchet MS"/>
                <a:cs typeface="Trebuchet MS"/>
              </a:rPr>
              <a:t>c</a:t>
            </a:r>
            <a:r>
              <a:rPr sz="2300" dirty="0">
                <a:latin typeface="Trebuchet MS"/>
                <a:cs typeface="Trebuchet MS"/>
              </a:rPr>
              <a:t>rimin</a:t>
            </a:r>
            <a:r>
              <a:rPr sz="2300" spc="-5" dirty="0">
                <a:latin typeface="Trebuchet MS"/>
                <a:cs typeface="Trebuchet MS"/>
              </a:rPr>
              <a:t>at</a:t>
            </a:r>
            <a:r>
              <a:rPr sz="2300" spc="-10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on</a:t>
            </a:r>
          </a:p>
          <a:p>
            <a:pPr marL="242570" marR="91186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spc="-5" dirty="0">
                <a:latin typeface="Trebuchet MS"/>
                <a:cs typeface="Trebuchet MS"/>
              </a:rPr>
              <a:t>MI</a:t>
            </a:r>
            <a:r>
              <a:rPr sz="2300" dirty="0">
                <a:latin typeface="Trebuchet MS"/>
                <a:cs typeface="Trebuchet MS"/>
              </a:rPr>
              <a:t>T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P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rs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5" dirty="0">
                <a:latin typeface="Trebuchet MS"/>
                <a:cs typeface="Trebuchet MS"/>
              </a:rPr>
              <a:t>n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Pol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c</a:t>
            </a:r>
            <a:r>
              <a:rPr sz="2300" dirty="0">
                <a:latin typeface="Trebuchet MS"/>
                <a:cs typeface="Trebuchet MS"/>
              </a:rPr>
              <a:t>y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Ma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u</a:t>
            </a:r>
            <a:r>
              <a:rPr sz="2300" spc="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l </a:t>
            </a:r>
            <a:r>
              <a:rPr sz="2300" spc="-5" dirty="0">
                <a:latin typeface="Trebuchet MS"/>
                <a:cs typeface="Trebuchet MS"/>
              </a:rPr>
              <a:t>2</a:t>
            </a:r>
            <a:r>
              <a:rPr sz="2300" spc="5" dirty="0">
                <a:latin typeface="Trebuchet MS"/>
                <a:cs typeface="Trebuchet MS"/>
              </a:rPr>
              <a:t>.</a:t>
            </a:r>
            <a:r>
              <a:rPr sz="2300" dirty="0">
                <a:latin typeface="Trebuchet MS"/>
                <a:cs typeface="Trebuchet MS"/>
              </a:rPr>
              <a:t>5</a:t>
            </a:r>
            <a:r>
              <a:rPr sz="2300" spc="-5" dirty="0">
                <a:latin typeface="Trebuchet MS"/>
                <a:cs typeface="Trebuchet MS"/>
              </a:rPr>
              <a:t>.</a:t>
            </a:r>
            <a:r>
              <a:rPr sz="2300" dirty="0">
                <a:latin typeface="Trebuchet MS"/>
                <a:cs typeface="Trebuchet MS"/>
              </a:rPr>
              <a:t>1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pr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vid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gui</a:t>
            </a:r>
            <a:r>
              <a:rPr sz="2300" spc="5" dirty="0">
                <a:latin typeface="Trebuchet MS"/>
                <a:cs typeface="Trebuchet MS"/>
              </a:rPr>
              <a:t>d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l</a:t>
            </a:r>
            <a:r>
              <a:rPr sz="2300" spc="-5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es </a:t>
            </a:r>
            <a:r>
              <a:rPr sz="2300" dirty="0">
                <a:latin typeface="Trebuchet MS"/>
                <a:cs typeface="Trebuchet MS"/>
              </a:rPr>
              <a:t>for </a:t>
            </a:r>
            <a:r>
              <a:rPr sz="2300" spc="-5" dirty="0">
                <a:latin typeface="Trebuchet MS"/>
                <a:cs typeface="Trebuchet MS"/>
              </a:rPr>
              <a:t>int</a:t>
            </a:r>
            <a:r>
              <a:rPr sz="2300" dirty="0">
                <a:latin typeface="Trebuchet MS"/>
                <a:cs typeface="Trebuchet MS"/>
              </a:rPr>
              <a:t>erv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w</a:t>
            </a:r>
            <a:r>
              <a:rPr sz="2300" spc="-10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ng</a:t>
            </a:r>
            <a:endParaRPr sz="2300" dirty="0">
              <a:latin typeface="Trebuchet MS"/>
              <a:cs typeface="Trebuchet MS"/>
            </a:endParaRPr>
          </a:p>
          <a:p>
            <a:pPr marL="242570" marR="110489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i="1" spc="-5" dirty="0">
                <a:latin typeface="Trebuchet MS"/>
                <a:cs typeface="Trebuchet MS"/>
              </a:rPr>
              <a:t>D</a:t>
            </a:r>
            <a:r>
              <a:rPr sz="2300" i="1" dirty="0">
                <a:latin typeface="Trebuchet MS"/>
                <a:cs typeface="Trebuchet MS"/>
              </a:rPr>
              <a:t>o </a:t>
            </a:r>
            <a:r>
              <a:rPr sz="2300" i="1" spc="-5" dirty="0">
                <a:latin typeface="Trebuchet MS"/>
                <a:cs typeface="Trebuchet MS"/>
              </a:rPr>
              <a:t>no</a:t>
            </a:r>
            <a:r>
              <a:rPr sz="2300" i="1" dirty="0">
                <a:latin typeface="Trebuchet MS"/>
                <a:cs typeface="Trebuchet MS"/>
              </a:rPr>
              <a:t>t</a:t>
            </a:r>
            <a:r>
              <a:rPr sz="2300" i="1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as</a:t>
            </a:r>
            <a:r>
              <a:rPr sz="2300" dirty="0">
                <a:latin typeface="Trebuchet MS"/>
                <a:cs typeface="Trebuchet MS"/>
              </a:rPr>
              <a:t>k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question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abou</a:t>
            </a:r>
            <a:r>
              <a:rPr sz="2300" dirty="0">
                <a:latin typeface="Trebuchet MS"/>
                <a:cs typeface="Trebuchet MS"/>
              </a:rPr>
              <a:t>t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age</a:t>
            </a:r>
            <a:r>
              <a:rPr sz="2300" dirty="0">
                <a:latin typeface="Trebuchet MS"/>
                <a:cs typeface="Trebuchet MS"/>
              </a:rPr>
              <a:t>,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gender,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color</a:t>
            </a:r>
            <a:r>
              <a:rPr sz="2300" dirty="0">
                <a:latin typeface="Trebuchet MS"/>
                <a:cs typeface="Trebuchet MS"/>
              </a:rPr>
              <a:t>,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re</a:t>
            </a:r>
            <a:r>
              <a:rPr sz="2300" spc="5" dirty="0">
                <a:latin typeface="Trebuchet MS"/>
                <a:cs typeface="Trebuchet MS"/>
              </a:rPr>
              <a:t>l</a:t>
            </a:r>
            <a:r>
              <a:rPr sz="2300" spc="-5" dirty="0">
                <a:latin typeface="Trebuchet MS"/>
                <a:cs typeface="Trebuchet MS"/>
              </a:rPr>
              <a:t>igion, n</a:t>
            </a:r>
            <a:r>
              <a:rPr sz="2300" spc="5" dirty="0">
                <a:latin typeface="Trebuchet MS"/>
                <a:cs typeface="Trebuchet MS"/>
              </a:rPr>
              <a:t>a</a:t>
            </a:r>
            <a:r>
              <a:rPr sz="2300" spc="-5" dirty="0">
                <a:latin typeface="Trebuchet MS"/>
                <a:cs typeface="Trebuchet MS"/>
              </a:rPr>
              <a:t>tio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or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et</a:t>
            </a:r>
            <a:r>
              <a:rPr sz="2300" spc="5" dirty="0">
                <a:latin typeface="Trebuchet MS"/>
                <a:cs typeface="Trebuchet MS"/>
              </a:rPr>
              <a:t>h</a:t>
            </a:r>
            <a:r>
              <a:rPr sz="2300" spc="-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ic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or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gin,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xu</a:t>
            </a:r>
            <a:r>
              <a:rPr sz="2300" spc="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or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tat</a:t>
            </a:r>
            <a:r>
              <a:rPr sz="2300" dirty="0">
                <a:latin typeface="Trebuchet MS"/>
                <a:cs typeface="Trebuchet MS"/>
              </a:rPr>
              <a:t>ion,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mar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ta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sta</a:t>
            </a:r>
            <a:r>
              <a:rPr sz="2300" spc="-5" dirty="0">
                <a:latin typeface="Trebuchet MS"/>
                <a:cs typeface="Trebuchet MS"/>
              </a:rPr>
              <a:t>tu</a:t>
            </a:r>
            <a:r>
              <a:rPr sz="2300" spc="5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, </a:t>
            </a:r>
            <a:r>
              <a:rPr sz="2300" spc="-5" dirty="0">
                <a:latin typeface="Trebuchet MS"/>
                <a:cs typeface="Trebuchet MS"/>
              </a:rPr>
              <a:t>pr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gna</a:t>
            </a:r>
            <a:r>
              <a:rPr sz="2300" spc="-5" dirty="0">
                <a:latin typeface="Trebuchet MS"/>
                <a:cs typeface="Trebuchet MS"/>
              </a:rPr>
              <a:t>nc</a:t>
            </a:r>
            <a:r>
              <a:rPr sz="2300" spc="10" dirty="0">
                <a:latin typeface="Trebuchet MS"/>
                <a:cs typeface="Trebuchet MS"/>
              </a:rPr>
              <a:t>y</a:t>
            </a:r>
            <a:r>
              <a:rPr sz="2300" dirty="0">
                <a:latin typeface="Trebuchet MS"/>
                <a:cs typeface="Trebuchet MS"/>
              </a:rPr>
              <a:t>,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 smtClean="0">
                <a:latin typeface="Trebuchet MS"/>
                <a:cs typeface="Trebuchet MS"/>
              </a:rPr>
              <a:t>di</a:t>
            </a:r>
            <a:r>
              <a:rPr sz="2300" spc="5" dirty="0" smtClean="0">
                <a:latin typeface="Trebuchet MS"/>
                <a:cs typeface="Trebuchet MS"/>
              </a:rPr>
              <a:t>s</a:t>
            </a:r>
            <a:r>
              <a:rPr sz="2300" spc="-5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b</a:t>
            </a:r>
            <a:r>
              <a:rPr sz="2300" spc="-5" dirty="0" smtClean="0">
                <a:latin typeface="Trebuchet MS"/>
                <a:cs typeface="Trebuchet MS"/>
              </a:rPr>
              <a:t>i</a:t>
            </a:r>
            <a:r>
              <a:rPr sz="2300" dirty="0" smtClean="0">
                <a:latin typeface="Trebuchet MS"/>
                <a:cs typeface="Trebuchet MS"/>
              </a:rPr>
              <a:t>l</a:t>
            </a:r>
            <a:r>
              <a:rPr sz="2300" spc="-5" dirty="0" smtClean="0">
                <a:latin typeface="Trebuchet MS"/>
                <a:cs typeface="Trebuchet MS"/>
              </a:rPr>
              <a:t>ity</a:t>
            </a:r>
            <a:endParaRPr lang="en-US" sz="2300" spc="-5" dirty="0" smtClean="0">
              <a:latin typeface="Trebuchet MS"/>
              <a:cs typeface="Trebuchet MS"/>
            </a:endParaRPr>
          </a:p>
          <a:p>
            <a:pPr marL="242570" marR="110489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lang="en-US" sz="2300" i="1" spc="-5" dirty="0" smtClean="0">
                <a:latin typeface="Trebuchet MS"/>
                <a:cs typeface="Trebuchet MS"/>
              </a:rPr>
              <a:t>Do not </a:t>
            </a:r>
            <a:r>
              <a:rPr lang="en-US" sz="2300" spc="-5" dirty="0" smtClean="0">
                <a:latin typeface="Trebuchet MS"/>
                <a:cs typeface="Trebuchet MS"/>
              </a:rPr>
              <a:t>ask questions about someone’s current salary</a:t>
            </a:r>
            <a:endParaRPr sz="23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dirty="0">
                <a:latin typeface="Trebuchet MS"/>
                <a:cs typeface="Trebuchet MS"/>
              </a:rPr>
              <a:t>Qu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stions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should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be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abo</a:t>
            </a:r>
            <a:r>
              <a:rPr sz="2300" spc="5" dirty="0">
                <a:latin typeface="Trebuchet MS"/>
                <a:cs typeface="Trebuchet MS"/>
              </a:rPr>
              <a:t>u</a:t>
            </a:r>
            <a:r>
              <a:rPr sz="2300" dirty="0">
                <a:latin typeface="Trebuchet MS"/>
                <a:cs typeface="Trebuchet MS"/>
              </a:rPr>
              <a:t>t the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person’s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b="1" dirty="0">
                <a:latin typeface="Trebuchet MS"/>
                <a:cs typeface="Trebuchet MS"/>
              </a:rPr>
              <a:t>ab</a:t>
            </a:r>
            <a:r>
              <a:rPr sz="2300" b="1" spc="-10" dirty="0">
                <a:latin typeface="Trebuchet MS"/>
                <a:cs typeface="Trebuchet MS"/>
              </a:rPr>
              <a:t>i</a:t>
            </a:r>
            <a:r>
              <a:rPr sz="2300" b="1" dirty="0">
                <a:latin typeface="Trebuchet MS"/>
                <a:cs typeface="Trebuchet MS"/>
              </a:rPr>
              <a:t>lity</a:t>
            </a:r>
            <a:r>
              <a:rPr sz="2300" b="1" spc="-35" dirty="0">
                <a:latin typeface="Trebuchet MS"/>
                <a:cs typeface="Trebuchet MS"/>
              </a:rPr>
              <a:t> </a:t>
            </a:r>
            <a:r>
              <a:rPr sz="2300" b="1" spc="-5" dirty="0">
                <a:latin typeface="Trebuchet MS"/>
                <a:cs typeface="Trebuchet MS"/>
              </a:rPr>
              <a:t>t</a:t>
            </a:r>
            <a:r>
              <a:rPr sz="2300" b="1" dirty="0">
                <a:latin typeface="Trebuchet MS"/>
                <a:cs typeface="Trebuchet MS"/>
              </a:rPr>
              <a:t>o</a:t>
            </a:r>
            <a:r>
              <a:rPr sz="2300" b="1" spc="-10" dirty="0">
                <a:latin typeface="Trebuchet MS"/>
                <a:cs typeface="Trebuchet MS"/>
              </a:rPr>
              <a:t> d</a:t>
            </a:r>
            <a:r>
              <a:rPr sz="2300" b="1" dirty="0">
                <a:latin typeface="Trebuchet MS"/>
                <a:cs typeface="Trebuchet MS"/>
              </a:rPr>
              <a:t>o</a:t>
            </a:r>
            <a:r>
              <a:rPr sz="2300" b="1" spc="-5" dirty="0">
                <a:latin typeface="Trebuchet MS"/>
                <a:cs typeface="Trebuchet MS"/>
              </a:rPr>
              <a:t> th</a:t>
            </a:r>
            <a:r>
              <a:rPr sz="2300" b="1" dirty="0">
                <a:latin typeface="Trebuchet MS"/>
                <a:cs typeface="Trebuchet MS"/>
              </a:rPr>
              <a:t>e</a:t>
            </a:r>
            <a:r>
              <a:rPr sz="2300" b="1" spc="-15" dirty="0">
                <a:latin typeface="Trebuchet MS"/>
                <a:cs typeface="Trebuchet MS"/>
              </a:rPr>
              <a:t> </a:t>
            </a:r>
            <a:r>
              <a:rPr sz="2300" b="1" dirty="0">
                <a:latin typeface="Trebuchet MS"/>
                <a:cs typeface="Trebuchet MS"/>
              </a:rPr>
              <a:t>job</a:t>
            </a:r>
            <a:endParaRPr sz="2300" dirty="0">
              <a:latin typeface="Trebuchet MS"/>
              <a:cs typeface="Trebuchet MS"/>
            </a:endParaRPr>
          </a:p>
          <a:p>
            <a:pPr marL="242570" indent="-229870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300" dirty="0">
                <a:latin typeface="Trebuchet MS"/>
                <a:cs typeface="Trebuchet MS"/>
              </a:rPr>
              <a:t>Ask</a:t>
            </a:r>
            <a:r>
              <a:rPr sz="2300" spc="-5" dirty="0">
                <a:latin typeface="Trebuchet MS"/>
                <a:cs typeface="Trebuchet MS"/>
              </a:rPr>
              <a:t> th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sa</a:t>
            </a:r>
            <a:r>
              <a:rPr sz="2300" spc="-5" dirty="0">
                <a:latin typeface="Trebuchet MS"/>
                <a:cs typeface="Trebuchet MS"/>
              </a:rPr>
              <a:t>m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q</a:t>
            </a:r>
            <a:r>
              <a:rPr sz="2300" dirty="0">
                <a:latin typeface="Trebuchet MS"/>
                <a:cs typeface="Trebuchet MS"/>
              </a:rPr>
              <a:t>u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s</a:t>
            </a:r>
            <a:r>
              <a:rPr sz="2300" spc="-5" dirty="0">
                <a:latin typeface="Trebuchet MS"/>
                <a:cs typeface="Trebuchet MS"/>
              </a:rPr>
              <a:t>tio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of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v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10" dirty="0">
                <a:latin typeface="Trebuchet MS"/>
                <a:cs typeface="Trebuchet MS"/>
              </a:rPr>
              <a:t>r</a:t>
            </a:r>
            <a:r>
              <a:rPr sz="2300" dirty="0">
                <a:latin typeface="Trebuchet MS"/>
                <a:cs typeface="Trebuchet MS"/>
              </a:rPr>
              <a:t>y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p</a:t>
            </a:r>
            <a:r>
              <a:rPr sz="2300" spc="-5" dirty="0">
                <a:latin typeface="Trebuchet MS"/>
                <a:cs typeface="Trebuchet MS"/>
              </a:rPr>
              <a:t>p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-5" dirty="0">
                <a:latin typeface="Trebuchet MS"/>
                <a:cs typeface="Trebuchet MS"/>
              </a:rPr>
              <a:t>ic</a:t>
            </a:r>
            <a:r>
              <a:rPr sz="2300" spc="5" dirty="0">
                <a:latin typeface="Trebuchet MS"/>
                <a:cs typeface="Trebuchet MS"/>
              </a:rPr>
              <a:t>a</a:t>
            </a:r>
            <a:r>
              <a:rPr sz="2300" spc="-5" dirty="0">
                <a:latin typeface="Trebuchet MS"/>
                <a:cs typeface="Trebuchet MS"/>
              </a:rPr>
              <a:t>nt</a:t>
            </a:r>
            <a:endParaRPr sz="2300" dirty="0">
              <a:latin typeface="Trebuchet MS"/>
              <a:cs typeface="Trebuchet MS"/>
            </a:endParaRPr>
          </a:p>
          <a:p>
            <a:pPr marL="12700" marR="1075055">
              <a:lnSpc>
                <a:spcPct val="100000"/>
              </a:lnSpc>
              <a:spcBef>
                <a:spcPts val="1200"/>
              </a:spcBef>
              <a:buClr>
                <a:srgbClr val="993333"/>
              </a:buClr>
              <a:tabLst>
                <a:tab pos="243204" algn="l"/>
              </a:tabLst>
            </a:pPr>
            <a:endParaRPr sz="23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pc="-15" dirty="0"/>
              <a:t>Hi</a:t>
            </a:r>
            <a:r>
              <a:rPr spc="-5" dirty="0"/>
              <a:t>rin</a:t>
            </a:r>
            <a:r>
              <a:rPr dirty="0"/>
              <a:t>g</a:t>
            </a:r>
            <a:r>
              <a:rPr spc="-20" dirty="0"/>
              <a:t> </a:t>
            </a:r>
            <a:r>
              <a:rPr spc="-15" dirty="0"/>
              <a:t>C</a:t>
            </a:r>
            <a:r>
              <a:rPr spc="-25" dirty="0"/>
              <a:t>o</a:t>
            </a:r>
            <a:r>
              <a:rPr spc="-5" dirty="0"/>
              <a:t>nsideration</a:t>
            </a:r>
            <a:r>
              <a:rPr dirty="0"/>
              <a:t>s</a:t>
            </a:r>
            <a:r>
              <a:rPr spc="5" dirty="0"/>
              <a:t> </a:t>
            </a:r>
            <a:r>
              <a:rPr dirty="0"/>
              <a:t>-</a:t>
            </a:r>
            <a:r>
              <a:rPr spc="15" dirty="0"/>
              <a:t> </a:t>
            </a:r>
            <a:r>
              <a:rPr spc="-20" dirty="0"/>
              <a:t>Aff</a:t>
            </a:r>
            <a:r>
              <a:rPr spc="-5" dirty="0"/>
              <a:t>irmativ</a:t>
            </a:r>
            <a:r>
              <a:rPr dirty="0"/>
              <a:t>e</a:t>
            </a:r>
            <a:r>
              <a:rPr spc="-25" dirty="0"/>
              <a:t> </a:t>
            </a:r>
            <a:r>
              <a:rPr spc="-5" dirty="0"/>
              <a:t>Action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5142" y="1111149"/>
            <a:ext cx="7962900" cy="2467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buClr>
                <a:srgbClr val="993333"/>
              </a:buClr>
              <a:buFont typeface="Trebuchet MS"/>
              <a:buChar char="▪"/>
              <a:tabLst>
                <a:tab pos="243204" algn="l"/>
              </a:tabLst>
            </a:pPr>
            <a:r>
              <a:rPr sz="2400" dirty="0">
                <a:latin typeface="Trebuchet MS"/>
                <a:cs typeface="Trebuchet MS"/>
              </a:rPr>
              <a:t>MIT’s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Serio</a:t>
            </a:r>
            <a:r>
              <a:rPr sz="2400" spc="-10" dirty="0">
                <a:latin typeface="Trebuchet MS"/>
                <a:cs typeface="Trebuchet MS"/>
              </a:rPr>
              <a:t>u</a:t>
            </a:r>
            <a:r>
              <a:rPr sz="2400" dirty="0">
                <a:latin typeface="Trebuchet MS"/>
                <a:cs typeface="Trebuchet MS"/>
              </a:rPr>
              <a:t>s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Search Policy,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P&amp;P 2.2</a:t>
            </a:r>
            <a:endParaRPr sz="2400">
              <a:latin typeface="Trebuchet MS"/>
              <a:cs typeface="Trebuchet MS"/>
            </a:endParaRPr>
          </a:p>
          <a:p>
            <a:pPr marL="751205" marR="5080" lvl="1" indent="-304165">
              <a:lnSpc>
                <a:spcPct val="100000"/>
              </a:lnSpc>
              <a:spcBef>
                <a:spcPts val="1220"/>
              </a:spcBef>
              <a:buFont typeface="Trebuchet MS"/>
              <a:buChar char="—"/>
              <a:tabLst>
                <a:tab pos="751840" algn="l"/>
              </a:tabLst>
            </a:pP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-1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oblig</a:t>
            </a:r>
            <a:r>
              <a:rPr sz="2000" spc="-5" dirty="0">
                <a:latin typeface="Trebuchet MS"/>
                <a:cs typeface="Trebuchet MS"/>
              </a:rPr>
              <a:t>at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on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feder</a:t>
            </a:r>
            <a:r>
              <a:rPr sz="2000" spc="-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5" dirty="0">
                <a:latin typeface="Trebuchet MS"/>
                <a:cs typeface="Trebuchet MS"/>
              </a:rPr>
              <a:t>ntracto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tak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pro</a:t>
            </a:r>
            <a:r>
              <a:rPr sz="2000" spc="5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ct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10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e steps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dirty="0">
                <a:latin typeface="Trebuchet MS"/>
                <a:cs typeface="Trebuchet MS"/>
              </a:rPr>
              <a:t>o </a:t>
            </a:r>
            <a:r>
              <a:rPr sz="2000" spc="-5" dirty="0">
                <a:latin typeface="Trebuchet MS"/>
                <a:cs typeface="Trebuchet MS"/>
              </a:rPr>
              <a:t>ensur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 </a:t>
            </a:r>
            <a:r>
              <a:rPr sz="2000" spc="-5" dirty="0">
                <a:latin typeface="Trebuchet MS"/>
                <a:cs typeface="Trebuchet MS"/>
              </a:rPr>
              <a:t>di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ers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appli</a:t>
            </a:r>
            <a:r>
              <a:rPr sz="2000" spc="10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an</a:t>
            </a:r>
            <a:r>
              <a:rPr sz="2000" dirty="0">
                <a:latin typeface="Trebuchet MS"/>
                <a:cs typeface="Trebuchet MS"/>
              </a:rPr>
              <a:t>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po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po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it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ons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wher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we emplo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fewer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women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nor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tie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veteran</a:t>
            </a:r>
            <a:r>
              <a:rPr sz="2000" spc="-5" dirty="0">
                <a:latin typeface="Trebuchet MS"/>
                <a:cs typeface="Trebuchet MS"/>
              </a:rPr>
              <a:t>s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ind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vi</a:t>
            </a:r>
            <a:r>
              <a:rPr sz="2000" spc="-5" dirty="0">
                <a:latin typeface="Trebuchet MS"/>
                <a:cs typeface="Trebuchet MS"/>
              </a:rPr>
              <a:t>duals wit</a:t>
            </a:r>
            <a:r>
              <a:rPr sz="2000" dirty="0">
                <a:latin typeface="Trebuchet MS"/>
                <a:cs typeface="Trebuchet MS"/>
              </a:rPr>
              <a:t>h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di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ab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lities</a:t>
            </a:r>
            <a:endParaRPr sz="2000">
              <a:latin typeface="Trebuchet MS"/>
              <a:cs typeface="Trebuchet MS"/>
            </a:endParaRPr>
          </a:p>
          <a:p>
            <a:pPr marL="751205" marR="746125" lvl="1" indent="-304165">
              <a:lnSpc>
                <a:spcPct val="100000"/>
              </a:lnSpc>
              <a:spcBef>
                <a:spcPts val="1200"/>
              </a:spcBef>
              <a:buFont typeface="Trebuchet MS"/>
              <a:buChar char="—"/>
              <a:tabLst>
                <a:tab pos="751840" algn="l"/>
              </a:tabLst>
            </a:pPr>
            <a:r>
              <a:rPr sz="2000" dirty="0">
                <a:latin typeface="Trebuchet MS"/>
                <a:cs typeface="Trebuchet MS"/>
              </a:rPr>
              <a:t>Search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required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al</a:t>
            </a:r>
            <a:r>
              <a:rPr sz="2000" dirty="0">
                <a:latin typeface="Trebuchet MS"/>
                <a:cs typeface="Trebuchet MS"/>
              </a:rPr>
              <a:t>l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open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Ad</a:t>
            </a:r>
            <a:r>
              <a:rPr sz="2000" spc="5" dirty="0">
                <a:latin typeface="Trebuchet MS"/>
                <a:cs typeface="Trebuchet MS"/>
              </a:rPr>
              <a:t>m</a:t>
            </a:r>
            <a:r>
              <a:rPr sz="2000" spc="-5" dirty="0">
                <a:latin typeface="Trebuchet MS"/>
                <a:cs typeface="Trebuchet MS"/>
              </a:rPr>
              <a:t>in</a:t>
            </a:r>
            <a:r>
              <a:rPr sz="2000" dirty="0">
                <a:latin typeface="Trebuchet MS"/>
                <a:cs typeface="Trebuchet MS"/>
              </a:rPr>
              <a:t>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S,</a:t>
            </a:r>
            <a:r>
              <a:rPr sz="2000" spc="-5" dirty="0">
                <a:latin typeface="Trebuchet MS"/>
                <a:cs typeface="Trebuchet MS"/>
              </a:rPr>
              <a:t> an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-5" dirty="0">
                <a:latin typeface="Trebuchet MS"/>
                <a:cs typeface="Trebuchet MS"/>
              </a:rPr>
              <a:t>ademic po</a:t>
            </a:r>
            <a:r>
              <a:rPr sz="2000" spc="5" dirty="0">
                <a:latin typeface="Trebuchet MS"/>
                <a:cs typeface="Trebuchet MS"/>
              </a:rPr>
              <a:t>s</a:t>
            </a:r>
            <a:r>
              <a:rPr sz="2000" spc="-5" dirty="0">
                <a:latin typeface="Trebuchet MS"/>
                <a:cs typeface="Trebuchet MS"/>
              </a:rPr>
              <a:t>it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ons,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un</a:t>
            </a:r>
            <a:r>
              <a:rPr sz="2000" spc="-10" dirty="0">
                <a:latin typeface="Trebuchet MS"/>
                <a:cs typeface="Trebuchet MS"/>
              </a:rPr>
              <a:t>l</a:t>
            </a:r>
            <a:r>
              <a:rPr sz="2000" spc="-5" dirty="0">
                <a:latin typeface="Trebuchet MS"/>
                <a:cs typeface="Trebuchet MS"/>
              </a:rPr>
              <a:t>es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wai</a:t>
            </a:r>
            <a:r>
              <a:rPr sz="2000" spc="5" dirty="0">
                <a:latin typeface="Trebuchet MS"/>
                <a:cs typeface="Trebuchet MS"/>
              </a:rPr>
              <a:t>v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d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</a:t>
            </a:r>
            <a:r>
              <a:rPr sz="2000" dirty="0">
                <a:latin typeface="Trebuchet MS"/>
                <a:cs typeface="Trebuchet MS"/>
              </a:rPr>
              <a:t>y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senior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off</a:t>
            </a:r>
            <a:r>
              <a:rPr sz="2000" spc="5" dirty="0">
                <a:latin typeface="Trebuchet MS"/>
                <a:cs typeface="Trebuchet MS"/>
              </a:rPr>
              <a:t>i</a:t>
            </a:r>
            <a:r>
              <a:rPr sz="2000" spc="-5" dirty="0">
                <a:latin typeface="Trebuchet MS"/>
                <a:cs typeface="Trebuchet MS"/>
              </a:rPr>
              <a:t>ce</a:t>
            </a:r>
            <a:r>
              <a:rPr sz="2000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th</a:t>
            </a:r>
            <a:r>
              <a:rPr sz="2000" dirty="0">
                <a:latin typeface="Trebuchet MS"/>
                <a:cs typeface="Trebuchet MS"/>
              </a:rPr>
              <a:t>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area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W</a:t>
            </a:r>
            <a:r>
              <a:rPr spc="-10" dirty="0"/>
              <a:t>h</a:t>
            </a:r>
            <a:r>
              <a:rPr dirty="0"/>
              <a:t>at</a:t>
            </a:r>
            <a:r>
              <a:rPr spc="-5" dirty="0"/>
              <a:t> </a:t>
            </a:r>
            <a:r>
              <a:rPr spc="-20" dirty="0"/>
              <a:t>Shoul</a:t>
            </a:r>
            <a:r>
              <a:rPr spc="-15" dirty="0"/>
              <a:t>d</a:t>
            </a:r>
            <a:r>
              <a:rPr spc="5" dirty="0"/>
              <a:t> </a:t>
            </a:r>
            <a:r>
              <a:rPr spc="-5" dirty="0"/>
              <a:t>Yo</a:t>
            </a:r>
            <a:r>
              <a:rPr dirty="0"/>
              <a:t>u </a:t>
            </a:r>
            <a:r>
              <a:rPr spc="-15" dirty="0"/>
              <a:t>Do?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3618" y="1107292"/>
            <a:ext cx="7939405" cy="450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9875">
              <a:lnSpc>
                <a:spcPct val="100000"/>
              </a:lnSpc>
            </a:pPr>
            <a:r>
              <a:rPr sz="2300" spc="-5" dirty="0">
                <a:latin typeface="Trebuchet MS"/>
                <a:cs typeface="Trebuchet MS"/>
              </a:rPr>
              <a:t>Yo</a:t>
            </a:r>
            <a:r>
              <a:rPr sz="2300" dirty="0">
                <a:latin typeface="Trebuchet MS"/>
                <a:cs typeface="Trebuchet MS"/>
              </a:rPr>
              <a:t>u</a:t>
            </a:r>
            <a:r>
              <a:rPr sz="2300" spc="-5" dirty="0">
                <a:latin typeface="Trebuchet MS"/>
                <a:cs typeface="Trebuchet MS"/>
              </a:rPr>
              <a:t> hav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be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tr</a:t>
            </a:r>
            <a:r>
              <a:rPr sz="2300" spc="5" dirty="0">
                <a:latin typeface="Trebuchet MS"/>
                <a:cs typeface="Trebuchet MS"/>
              </a:rPr>
              <a:t>y</a:t>
            </a:r>
            <a:r>
              <a:rPr sz="2300" spc="-5" dirty="0">
                <a:latin typeface="Trebuchet MS"/>
                <a:cs typeface="Trebuchet MS"/>
              </a:rPr>
              <a:t>in</a:t>
            </a:r>
            <a:r>
              <a:rPr sz="2300" dirty="0">
                <a:latin typeface="Trebuchet MS"/>
                <a:cs typeface="Trebuchet MS"/>
              </a:rPr>
              <a:t>g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o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manag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you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</a:t>
            </a:r>
            <a:r>
              <a:rPr sz="2300" spc="5" dirty="0">
                <a:latin typeface="Trebuchet MS"/>
                <a:cs typeface="Trebuchet MS"/>
              </a:rPr>
              <a:t>r</a:t>
            </a:r>
            <a:r>
              <a:rPr sz="2300" spc="-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4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b</a:t>
            </a:r>
            <a:r>
              <a:rPr sz="2300" dirty="0">
                <a:latin typeface="Trebuchet MS"/>
                <a:cs typeface="Trebuchet MS"/>
              </a:rPr>
              <a:t>y </a:t>
            </a:r>
            <a:r>
              <a:rPr sz="2300" spc="-10" dirty="0">
                <a:latin typeface="Trebuchet MS"/>
                <a:cs typeface="Trebuchet MS"/>
              </a:rPr>
              <a:t>g</a:t>
            </a:r>
            <a:r>
              <a:rPr sz="2300" spc="-5" dirty="0">
                <a:latin typeface="Trebuchet MS"/>
                <a:cs typeface="Trebuchet MS"/>
              </a:rPr>
              <a:t>ett</a:t>
            </a:r>
            <a:r>
              <a:rPr sz="2300" dirty="0">
                <a:latin typeface="Trebuchet MS"/>
                <a:cs typeface="Trebuchet MS"/>
              </a:rPr>
              <a:t>i</a:t>
            </a:r>
            <a:r>
              <a:rPr sz="2300" spc="-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g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out of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th</a:t>
            </a:r>
            <a:r>
              <a:rPr sz="2300" dirty="0">
                <a:latin typeface="Trebuchet MS"/>
                <a:cs typeface="Trebuchet MS"/>
              </a:rPr>
              <a:t>e office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for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lu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c</a:t>
            </a:r>
            <a:r>
              <a:rPr sz="2300" dirty="0">
                <a:latin typeface="Trebuchet MS"/>
                <a:cs typeface="Trebuchet MS"/>
              </a:rPr>
              <a:t>h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on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a </a:t>
            </a:r>
            <a:r>
              <a:rPr sz="2300" spc="-10" dirty="0">
                <a:latin typeface="Trebuchet MS"/>
                <a:cs typeface="Trebuchet MS"/>
              </a:rPr>
              <a:t>m</a:t>
            </a:r>
            <a:r>
              <a:rPr sz="2300" dirty="0">
                <a:latin typeface="Trebuchet MS"/>
                <a:cs typeface="Trebuchet MS"/>
              </a:rPr>
              <a:t>ore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regul</a:t>
            </a:r>
            <a:r>
              <a:rPr sz="2300" spc="-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bas</a:t>
            </a:r>
            <a:r>
              <a:rPr sz="2300" spc="5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s.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There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are </a:t>
            </a:r>
            <a:r>
              <a:rPr sz="2300" dirty="0">
                <a:latin typeface="Trebuchet MS"/>
                <a:cs typeface="Trebuchet MS"/>
              </a:rPr>
              <a:t>a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few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staff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me</a:t>
            </a:r>
            <a:r>
              <a:rPr sz="2300" spc="-15" dirty="0">
                <a:latin typeface="Trebuchet MS"/>
                <a:cs typeface="Trebuchet MS"/>
              </a:rPr>
              <a:t>m</a:t>
            </a:r>
            <a:r>
              <a:rPr sz="2300" spc="-5" dirty="0">
                <a:latin typeface="Trebuchet MS"/>
                <a:cs typeface="Trebuchet MS"/>
              </a:rPr>
              <a:t>ber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wh</a:t>
            </a:r>
            <a:r>
              <a:rPr sz="2300" dirty="0">
                <a:latin typeface="Trebuchet MS"/>
                <a:cs typeface="Trebuchet MS"/>
              </a:rPr>
              <a:t>o </a:t>
            </a:r>
            <a:r>
              <a:rPr sz="2300" spc="-5" dirty="0">
                <a:latin typeface="Trebuchet MS"/>
                <a:cs typeface="Trebuchet MS"/>
              </a:rPr>
              <a:t>hav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bee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j</a:t>
            </a:r>
            <a:r>
              <a:rPr sz="2300" spc="-10" dirty="0">
                <a:latin typeface="Trebuchet MS"/>
                <a:cs typeface="Trebuchet MS"/>
              </a:rPr>
              <a:t>o</a:t>
            </a:r>
            <a:r>
              <a:rPr sz="2300" spc="-5" dirty="0">
                <a:latin typeface="Trebuchet MS"/>
                <a:cs typeface="Trebuchet MS"/>
              </a:rPr>
              <a:t>inin</a:t>
            </a:r>
            <a:r>
              <a:rPr sz="2300" dirty="0">
                <a:latin typeface="Trebuchet MS"/>
                <a:cs typeface="Trebuchet MS"/>
              </a:rPr>
              <a:t>g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yo</a:t>
            </a:r>
            <a:r>
              <a:rPr sz="2300" dirty="0">
                <a:latin typeface="Trebuchet MS"/>
                <a:cs typeface="Trebuchet MS"/>
              </a:rPr>
              <a:t>u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for</a:t>
            </a: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300" dirty="0">
                <a:latin typeface="Trebuchet MS"/>
                <a:cs typeface="Trebuchet MS"/>
              </a:rPr>
              <a:t>lu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5" dirty="0">
                <a:latin typeface="Trebuchet MS"/>
                <a:cs typeface="Trebuchet MS"/>
              </a:rPr>
              <a:t>c</a:t>
            </a:r>
            <a:r>
              <a:rPr sz="2300" dirty="0">
                <a:latin typeface="Trebuchet MS"/>
                <a:cs typeface="Trebuchet MS"/>
              </a:rPr>
              <a:t>h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re</a:t>
            </a:r>
            <a:r>
              <a:rPr sz="2300" spc="-5" dirty="0">
                <a:latin typeface="Trebuchet MS"/>
                <a:cs typeface="Trebuchet MS"/>
              </a:rPr>
              <a:t>cent</a:t>
            </a:r>
            <a:r>
              <a:rPr sz="2300" spc="5" dirty="0">
                <a:latin typeface="Trebuchet MS"/>
                <a:cs typeface="Trebuchet MS"/>
              </a:rPr>
              <a:t>l</a:t>
            </a:r>
            <a:r>
              <a:rPr sz="2300" spc="-5" dirty="0">
                <a:latin typeface="Trebuchet MS"/>
                <a:cs typeface="Trebuchet MS"/>
              </a:rPr>
              <a:t>y.</a:t>
            </a:r>
            <a:endParaRPr sz="23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sz="2300" spc="-5" dirty="0">
                <a:latin typeface="Trebuchet MS"/>
                <a:cs typeface="Trebuchet MS"/>
              </a:rPr>
              <a:t>Yo</a:t>
            </a:r>
            <a:r>
              <a:rPr sz="2300" dirty="0">
                <a:latin typeface="Trebuchet MS"/>
                <a:cs typeface="Trebuchet MS"/>
              </a:rPr>
              <a:t>u</a:t>
            </a:r>
            <a:r>
              <a:rPr sz="2300" spc="-5" dirty="0">
                <a:latin typeface="Trebuchet MS"/>
                <a:cs typeface="Trebuchet MS"/>
              </a:rPr>
              <a:t> ar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looki</a:t>
            </a:r>
            <a:r>
              <a:rPr sz="2300" spc="-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g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for a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staff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membe</a:t>
            </a:r>
            <a:r>
              <a:rPr sz="2300" dirty="0">
                <a:latin typeface="Trebuchet MS"/>
                <a:cs typeface="Trebuchet MS"/>
              </a:rPr>
              <a:t>r </a:t>
            </a:r>
            <a:r>
              <a:rPr sz="2300" spc="-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tak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5" dirty="0">
                <a:latin typeface="Trebuchet MS"/>
                <a:cs typeface="Trebuchet MS"/>
              </a:rPr>
              <a:t> th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l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spc="-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on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a desirable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new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project.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Since</a:t>
            </a:r>
            <a:r>
              <a:rPr sz="2300" spc="-2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you’ve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been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g</a:t>
            </a:r>
            <a:r>
              <a:rPr sz="2300" spc="-10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ing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out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to lunch with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a f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w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of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your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staff,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you</a:t>
            </a:r>
            <a:r>
              <a:rPr sz="2300" spc="5" dirty="0">
                <a:latin typeface="Trebuchet MS"/>
                <a:cs typeface="Trebuchet MS"/>
              </a:rPr>
              <a:t>’</a:t>
            </a:r>
            <a:r>
              <a:rPr sz="2300" dirty="0">
                <a:latin typeface="Trebuchet MS"/>
                <a:cs typeface="Trebuchet MS"/>
              </a:rPr>
              <a:t>ve </a:t>
            </a:r>
            <a:r>
              <a:rPr sz="2300" spc="-15" dirty="0">
                <a:latin typeface="Trebuchet MS"/>
                <a:cs typeface="Trebuchet MS"/>
              </a:rPr>
              <a:t>g</a:t>
            </a:r>
            <a:r>
              <a:rPr sz="2300" dirty="0">
                <a:latin typeface="Trebuchet MS"/>
                <a:cs typeface="Trebuchet MS"/>
              </a:rPr>
              <a:t>otten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to know them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bett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 </a:t>
            </a:r>
            <a:r>
              <a:rPr sz="2300" spc="-5" dirty="0">
                <a:latin typeface="Trebuchet MS"/>
                <a:cs typeface="Trebuchet MS"/>
              </a:rPr>
              <a:t>an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select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one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of </a:t>
            </a:r>
            <a:r>
              <a:rPr sz="2300" spc="-5" dirty="0">
                <a:latin typeface="Trebuchet MS"/>
                <a:cs typeface="Trebuchet MS"/>
              </a:rPr>
              <a:t>the</a:t>
            </a:r>
            <a:r>
              <a:rPr sz="2300" spc="5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peop</a:t>
            </a:r>
            <a:r>
              <a:rPr sz="2300" spc="5" dirty="0">
                <a:latin typeface="Trebuchet MS"/>
                <a:cs typeface="Trebuchet MS"/>
              </a:rPr>
              <a:t>l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o l</a:t>
            </a:r>
            <a:r>
              <a:rPr sz="2300" spc="5" dirty="0">
                <a:latin typeface="Trebuchet MS"/>
                <a:cs typeface="Trebuchet MS"/>
              </a:rPr>
              <a:t>e</a:t>
            </a:r>
            <a:r>
              <a:rPr sz="2300" spc="-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th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ne</a:t>
            </a:r>
            <a:r>
              <a:rPr sz="2300" dirty="0">
                <a:latin typeface="Trebuchet MS"/>
                <a:cs typeface="Trebuchet MS"/>
              </a:rPr>
              <a:t>w</a:t>
            </a:r>
            <a:r>
              <a:rPr sz="2300" spc="-5" dirty="0">
                <a:latin typeface="Trebuchet MS"/>
                <a:cs typeface="Trebuchet MS"/>
              </a:rPr>
              <a:t> project.</a:t>
            </a:r>
            <a:endParaRPr sz="2300">
              <a:latin typeface="Trebuchet MS"/>
              <a:cs typeface="Trebuchet MS"/>
            </a:endParaRPr>
          </a:p>
          <a:p>
            <a:pPr marL="751205" indent="-296545">
              <a:lnSpc>
                <a:spcPct val="100000"/>
              </a:lnSpc>
              <a:spcBef>
                <a:spcPts val="1005"/>
              </a:spcBef>
              <a:buFont typeface="Trebuchet MS"/>
              <a:buAutoNum type="arabicPeriod"/>
              <a:tabLst>
                <a:tab pos="751840" algn="l"/>
              </a:tabLst>
            </a:pPr>
            <a:r>
              <a:rPr sz="2000" i="1" spc="-5" dirty="0">
                <a:latin typeface="Trebuchet MS"/>
                <a:cs typeface="Trebuchet MS"/>
              </a:rPr>
              <a:t>W</a:t>
            </a:r>
            <a:r>
              <a:rPr sz="2000" i="1" spc="-10" dirty="0">
                <a:latin typeface="Trebuchet MS"/>
                <a:cs typeface="Trebuchet MS"/>
              </a:rPr>
              <a:t>h</a:t>
            </a:r>
            <a:r>
              <a:rPr sz="2000" i="1" spc="-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t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criteria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di</a:t>
            </a:r>
            <a:r>
              <a:rPr sz="2000" i="1" dirty="0">
                <a:latin typeface="Trebuchet MS"/>
                <a:cs typeface="Trebuchet MS"/>
              </a:rPr>
              <a:t>d</a:t>
            </a:r>
            <a:r>
              <a:rPr sz="2000" i="1" spc="-10" dirty="0">
                <a:latin typeface="Trebuchet MS"/>
                <a:cs typeface="Trebuchet MS"/>
              </a:rPr>
              <a:t> t</a:t>
            </a:r>
            <a:r>
              <a:rPr sz="2000" i="1" spc="-5" dirty="0">
                <a:latin typeface="Trebuchet MS"/>
                <a:cs typeface="Trebuchet MS"/>
              </a:rPr>
              <a:t>h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manag</a:t>
            </a:r>
            <a:r>
              <a:rPr sz="2000" i="1" dirty="0">
                <a:latin typeface="Trebuchet MS"/>
                <a:cs typeface="Trebuchet MS"/>
              </a:rPr>
              <a:t>er</a:t>
            </a:r>
            <a:r>
              <a:rPr sz="2000" i="1" spc="-3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use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fo</a:t>
            </a:r>
            <a:r>
              <a:rPr sz="2000" i="1" dirty="0">
                <a:latin typeface="Trebuchet MS"/>
                <a:cs typeface="Trebuchet MS"/>
              </a:rPr>
              <a:t>r</a:t>
            </a:r>
            <a:r>
              <a:rPr sz="2000" i="1" spc="-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selecti</a:t>
            </a:r>
            <a:r>
              <a:rPr sz="2000" i="1" spc="-10" dirty="0">
                <a:latin typeface="Trebuchet MS"/>
                <a:cs typeface="Trebuchet MS"/>
              </a:rPr>
              <a:t>n</a:t>
            </a:r>
            <a:r>
              <a:rPr sz="2000" i="1" dirty="0">
                <a:latin typeface="Trebuchet MS"/>
                <a:cs typeface="Trebuchet MS"/>
              </a:rPr>
              <a:t>g</a:t>
            </a:r>
            <a:r>
              <a:rPr sz="2000" i="1" spc="-3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marL="751205">
              <a:lnSpc>
                <a:spcPct val="100000"/>
              </a:lnSpc>
            </a:pPr>
            <a:r>
              <a:rPr sz="2000" i="1" spc="-5" dirty="0">
                <a:latin typeface="Trebuchet MS"/>
                <a:cs typeface="Trebuchet MS"/>
              </a:rPr>
              <a:t>pr</a:t>
            </a:r>
            <a:r>
              <a:rPr sz="2000" i="1" spc="5" dirty="0">
                <a:latin typeface="Trebuchet MS"/>
                <a:cs typeface="Trebuchet MS"/>
              </a:rPr>
              <a:t>o</a:t>
            </a:r>
            <a:r>
              <a:rPr sz="2000" i="1" dirty="0">
                <a:latin typeface="Trebuchet MS"/>
                <a:cs typeface="Trebuchet MS"/>
              </a:rPr>
              <a:t>ject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lead?</a:t>
            </a:r>
            <a:endParaRPr sz="2000">
              <a:latin typeface="Trebuchet MS"/>
              <a:cs typeface="Trebuchet MS"/>
            </a:endParaRPr>
          </a:p>
          <a:p>
            <a:pPr marL="751205" indent="-296545">
              <a:lnSpc>
                <a:spcPct val="100000"/>
              </a:lnSpc>
              <a:spcBef>
                <a:spcPts val="1005"/>
              </a:spcBef>
              <a:buFont typeface="Trebuchet MS"/>
              <a:buAutoNum type="arabicPeriod" startAt="2"/>
              <a:tabLst>
                <a:tab pos="751840" algn="l"/>
              </a:tabLst>
            </a:pPr>
            <a:r>
              <a:rPr sz="2000" i="1" spc="-5" dirty="0">
                <a:latin typeface="Trebuchet MS"/>
                <a:cs typeface="Trebuchet MS"/>
              </a:rPr>
              <a:t>Wha</a:t>
            </a:r>
            <a:r>
              <a:rPr sz="2000" i="1" dirty="0">
                <a:latin typeface="Trebuchet MS"/>
                <a:cs typeface="Trebuchet MS"/>
              </a:rPr>
              <a:t>t</a:t>
            </a:r>
            <a:r>
              <a:rPr sz="2000" i="1" spc="-2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migh</a:t>
            </a:r>
            <a:r>
              <a:rPr sz="2000" i="1" dirty="0">
                <a:latin typeface="Trebuchet MS"/>
                <a:cs typeface="Trebuchet MS"/>
              </a:rPr>
              <a:t>t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b</a:t>
            </a:r>
            <a:r>
              <a:rPr sz="2000" i="1" dirty="0">
                <a:latin typeface="Trebuchet MS"/>
                <a:cs typeface="Trebuchet MS"/>
              </a:rPr>
              <a:t>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the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pe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ception</a:t>
            </a:r>
            <a:r>
              <a:rPr sz="2000" i="1" spc="-2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of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other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sta</a:t>
            </a:r>
            <a:r>
              <a:rPr sz="2000" i="1" spc="-5" dirty="0">
                <a:latin typeface="Trebuchet MS"/>
                <a:cs typeface="Trebuchet MS"/>
              </a:rPr>
              <a:t>ff?</a:t>
            </a:r>
            <a:endParaRPr sz="2000">
              <a:latin typeface="Trebuchet MS"/>
              <a:cs typeface="Trebuchet MS"/>
            </a:endParaRPr>
          </a:p>
          <a:p>
            <a:pPr marL="751205" indent="-296545">
              <a:lnSpc>
                <a:spcPct val="100000"/>
              </a:lnSpc>
              <a:spcBef>
                <a:spcPts val="994"/>
              </a:spcBef>
              <a:buFont typeface="Trebuchet MS"/>
              <a:buAutoNum type="arabicPeriod" startAt="2"/>
              <a:tabLst>
                <a:tab pos="751840" algn="l"/>
              </a:tabLst>
            </a:pPr>
            <a:r>
              <a:rPr sz="2000" i="1" spc="-5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s</a:t>
            </a:r>
            <a:r>
              <a:rPr sz="2000" i="1" spc="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this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a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fo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m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dirty="0">
                <a:latin typeface="Trebuchet MS"/>
                <a:cs typeface="Trebuchet MS"/>
              </a:rPr>
              <a:t>of</a:t>
            </a:r>
            <a:r>
              <a:rPr sz="2000" i="1" spc="-15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disc</a:t>
            </a:r>
            <a:r>
              <a:rPr sz="2000" i="1" spc="5" dirty="0">
                <a:latin typeface="Trebuchet MS"/>
                <a:cs typeface="Trebuchet MS"/>
              </a:rPr>
              <a:t>r</a:t>
            </a:r>
            <a:r>
              <a:rPr sz="2000" i="1" dirty="0">
                <a:latin typeface="Trebuchet MS"/>
                <a:cs typeface="Trebuchet MS"/>
              </a:rPr>
              <a:t>imination?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Wh</a:t>
            </a:r>
            <a:r>
              <a:rPr sz="2000" i="1" spc="-10" dirty="0">
                <a:latin typeface="Trebuchet MS"/>
                <a:cs typeface="Trebuchet MS"/>
              </a:rPr>
              <a:t>y</a:t>
            </a:r>
            <a:r>
              <a:rPr sz="2000" i="1" dirty="0">
                <a:latin typeface="Trebuchet MS"/>
                <a:cs typeface="Trebuchet MS"/>
              </a:rPr>
              <a:t>?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Wh</a:t>
            </a:r>
            <a:r>
              <a:rPr sz="2000" i="1" dirty="0">
                <a:latin typeface="Trebuchet MS"/>
                <a:cs typeface="Trebuchet MS"/>
              </a:rPr>
              <a:t>y</a:t>
            </a:r>
            <a:r>
              <a:rPr sz="2000" i="1" spc="-10" dirty="0">
                <a:latin typeface="Trebuchet MS"/>
                <a:cs typeface="Trebuchet MS"/>
              </a:rPr>
              <a:t> </a:t>
            </a:r>
            <a:r>
              <a:rPr sz="2000" i="1" spc="-5" dirty="0">
                <a:latin typeface="Trebuchet MS"/>
                <a:cs typeface="Trebuchet MS"/>
              </a:rPr>
              <a:t>not?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D4D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27379</TotalTime>
  <Words>2337</Words>
  <Application>Microsoft Office PowerPoint</Application>
  <PresentationFormat>On-screen Show (4:3)</PresentationFormat>
  <Paragraphs>286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MS PGothic</vt:lpstr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Discrimination Laws</vt:lpstr>
      <vt:lpstr>Protected Classes</vt:lpstr>
      <vt:lpstr>PowerPoint Presentation</vt:lpstr>
      <vt:lpstr>Legal Aspects of Interviewing</vt:lpstr>
      <vt:lpstr>Hiring Considerations - Affirmative Action</vt:lpstr>
      <vt:lpstr>What Should You Do?</vt:lpstr>
      <vt:lpstr>PowerPoint Presentation</vt:lpstr>
      <vt:lpstr>What Should You Do?</vt:lpstr>
      <vt:lpstr>Legal Definition of Sexual Harassment</vt:lpstr>
      <vt:lpstr>Sexual Harassment — Hostile Work Environment</vt:lpstr>
      <vt:lpstr>PowerPoint Presentation</vt:lpstr>
      <vt:lpstr>PowerPoint Presentation</vt:lpstr>
      <vt:lpstr>PowerPoint Presentation</vt:lpstr>
      <vt:lpstr>Family and Medical Leave Act Eligibility</vt:lpstr>
      <vt:lpstr>What Is a “Serious Health Condition?”</vt:lpstr>
      <vt:lpstr>PowerPoint Presentation</vt:lpstr>
      <vt:lpstr>PowerPoint Presentation</vt:lpstr>
      <vt:lpstr>Massachusetts Sick Leave Law</vt:lpstr>
      <vt:lpstr>MIT Sick Leave and Extended Sick Leave</vt:lpstr>
      <vt:lpstr>MIT Paid Parental Leave</vt:lpstr>
      <vt:lpstr>Types of Leaves</vt:lpstr>
      <vt:lpstr>FMLA Process</vt:lpstr>
      <vt:lpstr>PowerPoint Presentation</vt:lpstr>
      <vt:lpstr>PowerPoint Presentation</vt:lpstr>
      <vt:lpstr>What Is a Disability Under the ADA?</vt:lpstr>
      <vt:lpstr>Reasonable Accommodation</vt:lpstr>
      <vt:lpstr>What Should You Do?</vt:lpstr>
      <vt:lpstr>Massachusetts Pregnant Worker’s Fairness Act</vt:lpstr>
      <vt:lpstr>Fair Labor Standards Act (FLSA)</vt:lpstr>
      <vt:lpstr>What Should You Do?</vt:lpstr>
      <vt:lpstr>PowerPoint Presentation</vt:lpstr>
      <vt:lpstr>PowerPoint Presentation</vt:lpstr>
      <vt:lpstr>Personnel Records Law</vt:lpstr>
      <vt:lpstr>In Closing — Resources Available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George Golabek</dc:creator>
  <cp:lastModifiedBy>Jodie Nosiglia</cp:lastModifiedBy>
  <cp:revision>32</cp:revision>
  <cp:lastPrinted>2018-05-16T13:10:20Z</cp:lastPrinted>
  <dcterms:created xsi:type="dcterms:W3CDTF">2017-10-18T08:50:13Z</dcterms:created>
  <dcterms:modified xsi:type="dcterms:W3CDTF">2019-02-13T04:36:26Z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2017-04-11T00:00:00Z</vt:filetime>
  </property>
  <property fmtid="{D5CDD505-2E9C-101B-9397-08002B2CF9AE}" pid="3" name="LastSaved">
    <vt:filetime>2017-10-18T00:00:00Z</vt:filetime>
  </property>
</Properties>
</file>